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76" r:id="rId2"/>
    <p:sldId id="313" r:id="rId3"/>
    <p:sldId id="273" r:id="rId4"/>
    <p:sldId id="274" r:id="rId5"/>
    <p:sldId id="312" r:id="rId6"/>
    <p:sldId id="311" r:id="rId7"/>
    <p:sldId id="275" r:id="rId8"/>
    <p:sldId id="305" r:id="rId9"/>
    <p:sldId id="257" r:id="rId10"/>
    <p:sldId id="267" r:id="rId11"/>
    <p:sldId id="268" r:id="rId12"/>
    <p:sldId id="266" r:id="rId13"/>
    <p:sldId id="258" r:id="rId14"/>
    <p:sldId id="272" r:id="rId15"/>
    <p:sldId id="262" r:id="rId16"/>
    <p:sldId id="259" r:id="rId17"/>
    <p:sldId id="260" r:id="rId18"/>
    <p:sldId id="270" r:id="rId19"/>
    <p:sldId id="271" r:id="rId20"/>
    <p:sldId id="277" r:id="rId21"/>
    <p:sldId id="261" r:id="rId22"/>
    <p:sldId id="265" r:id="rId23"/>
    <p:sldId id="299" r:id="rId24"/>
    <p:sldId id="300" r:id="rId25"/>
    <p:sldId id="306" r:id="rId26"/>
    <p:sldId id="303" r:id="rId27"/>
    <p:sldId id="302" r:id="rId28"/>
    <p:sldId id="304" r:id="rId29"/>
    <p:sldId id="278" r:id="rId30"/>
    <p:sldId id="284" r:id="rId31"/>
    <p:sldId id="279" r:id="rId32"/>
    <p:sldId id="282" r:id="rId33"/>
    <p:sldId id="281" r:id="rId34"/>
    <p:sldId id="290" r:id="rId35"/>
    <p:sldId id="285" r:id="rId36"/>
    <p:sldId id="286" r:id="rId37"/>
    <p:sldId id="287" r:id="rId38"/>
    <p:sldId id="301" r:id="rId39"/>
    <p:sldId id="288" r:id="rId40"/>
    <p:sldId id="289" r:id="rId41"/>
    <p:sldId id="291" r:id="rId42"/>
    <p:sldId id="309" r:id="rId43"/>
    <p:sldId id="295" r:id="rId44"/>
    <p:sldId id="298" r:id="rId45"/>
    <p:sldId id="293" r:id="rId46"/>
    <p:sldId id="296" r:id="rId47"/>
    <p:sldId id="297" r:id="rId48"/>
    <p:sldId id="294" r:id="rId49"/>
    <p:sldId id="310" r:id="rId50"/>
    <p:sldId id="308" r:id="rId51"/>
    <p:sldId id="283" r:id="rId52"/>
    <p:sldId id="307" r:id="rId5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EB"/>
    <a:srgbClr val="990000"/>
    <a:srgbClr val="4C4C4C"/>
    <a:srgbClr val="028334"/>
    <a:srgbClr val="C04F14"/>
    <a:srgbClr val="00028D"/>
    <a:srgbClr val="8C8CFF"/>
    <a:srgbClr val="6E9DD4"/>
    <a:srgbClr val="BE85BE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/>
    <p:restoredTop sz="95035"/>
  </p:normalViewPr>
  <p:slideViewPr>
    <p:cSldViewPr snapToGrid="0">
      <p:cViewPr varScale="1">
        <p:scale>
          <a:sx n="88" d="100"/>
          <a:sy n="88" d="100"/>
        </p:scale>
        <p:origin x="200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6:23:02.7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11429 10724 24575,'-29'3'0,"-28"18"0,13-1 0,-4 3 0,-13 9 0,-1 3 0,-2 1 0,1 1 0,8-6 0,3-1 0,-24 16 0,26-16 0,6-3 0,-11 7 0,-22 13 0,31-19 0,-1 2 0,-3 1 0,0 0 0,1-2 0,0 0 0,0-2 0,0-1 0,-4 2 0,-2 1 0,-6 4 0,-1 2 0,-8 2 0,-1 0 0,-2 0 0,0-1 0,3-2 0,-1-2 0,-1-3 0,-2-1 0,-2-1 0,-3 1 0,-12 3 0,-5-1-280,27-9 0,-1 0 1,-3-2 279,-6 1 0,-2-1 0,-3-1 0,-8 0 0,-3 0 0,-2-2 0,22-5 0,-1-1 0,-1-1 0,0-1-410,-6 0 0,0 0 1,-2-2-1,1 0 410,0-1 0,-1-1 0,0 0 0,1-2 0,3 0 0,1-1 0,0 0 0,0-1 0,-3 1 0,0-2 0,1 1 0,-1 0 0,0 0 0,1 0 0,-1 0 0,1 0 0,0 0 0,1 1 0,-1-1 0,0-1 0,-3 0 0,0-1 0,-1-1 0,1-1 0,-1 0 0,0-2 0,0 0 0,0-1 0,0-2 0,1-1 0,-1-1 0,0-1 0,-1-2 0,0-2 0,1-1 0,1 0 0,3 0 0,1-2 0,1 0 0,1-1 0,1 0 0,1-2 0,0 0 0,1-1 0,0 0 0,0-1 0,0-1 0,0 0 0,2-1 0,0-1 0,0 0 0,0-1 0,0-2 0,-1-1 0,1-1 0,2 0 0,-19-9 0,3 0 0,-1-2 0,21 9 0,1-1 0,-1-1 0,0 0 0,0-2 0,0 0 0,1-1 0,0-2 0,-1-1 0,2-1 0,-1-2 0,2-1 0,-4-5 0,1-2 0,1-2 0,2-1 0,3 0 0,1-3 0,2 0 0,2-2 0,1-1 0,1-1 0,2-1 0,0-1 0,2-1 0,0-1 0,1-1 0,1-1 0,1-2 0,0 0 0,2-1 0,0-2 0,2-1 0,0-2 0,2 0 0,1-3 0,-2-3 0,2-3 0,0 0 0,2-2-408,8 14 0,1-1 0,1 0 0,0-2 0,1 1 408,1-3 0,1 0 0,0 0 0,1-1 0,1-1 0,1-1 0,0 0 0,1-1 0,1 0 0,1 0 0,1 0 0,1-1 0,1 0 0,1 0 0,0 0 0,2 2 0,1-1 0,1 1 0,1 0 0,0-1 0,2-1 0,0 0 0,0-1 0,2 1 0,0 0 0,1 0 0,1 1 0,1-1 0,0 1 0,1 1 0,0-14 0,0 1 0,1 1 0,0 0 0,1-1 0,0 0 0,1 1 0,0 1 0,-1 7 0,1 1 0,0 1 0,1-1-300,-1 1 1,2 0-1,-1 0 1,2 0 299,0 2 0,1 0 0,1 0 0,1 2 0,4-18 0,3 1 0,2 0 0,2 3 0,2 1 0,1 1-44,2 5 0,2 2 0,1 0 44,0 1 0,0 0 0,2 2 0,0 3 0,2 1 0,0 1 0,1 3 0,1 2 0,1 1 330,-1 4 1,1 1 0,1 1-331,0-1 0,1 2 0,0-1 0,-1 2 0,0 1 0,1-1 0,-1 2 0,0-1 0,0 1 0,0 2 0,0 1 0,0 0 0,18-26 0,0 2 0,1 4 0,0 3 0,1 4 0,1 2 998,2 5 1,1 4-999,-4 5 0,-1 4 715,-4 5 0,1 2-715,-5 5 0,0 2 993,31-23-993,-1 4 436,0 1-436,1 2 0,-1 0 0,-6 6 0,-10 8 0,-2 6 0,3 2 0,10 2 0,19-3 0,-41 16 0,1 1 0,1 0 0,-2 1 0,42-13 0,-11 9 0,-3 3 0,0 2 0,-2 5 0,-11-2 0,-13 3 0,-10 0 0,-3-1 0,2 1 0,5-1 0,-2-1 0,-4 1 0,-7 2 0,-11 1 0,-7-2 0,-8 0 0,-9-1 0,-3 3 0,-4 2 0,-1-1 0,-2 1 0,-2 0 0,-1 0 0,-10-4 0,-18-12 0,-20-11 0,-23-11 0,36 17 0,-1 0 0,-1 1 0,0 2 0,2 0 0,1 2 0,-36-12 0,22 12 0,13 8 0,3 1 0,-3 0 0,-1-4 0,5 2 0,17 6 0,14 3 0,14 3 0,22 0 0,0 0 0,18 0 0,3 5 0,18 5 0,21 8 0,18 10 0,-42-10 0,1 1 0,0 1 0,-1 1 0,-5 1 0,-2-2 0,27 13 0,-24-10 0,-17-9 0,-7-6 0,-5 0 0,-2-1 0,-4 1 0,0-1 0,3 2 0,1 1 0,11 6 0,7 3 0,4 4 0,3 3 0,-7-5 0,-7-2 0,-9-5 0,-9-1 0,-6-4 0,-4 0 0,-3 1 0,-3-3 0,-2 1 0,-5 1 0,-2 0 0,-2 2 0,-2-1 0,-1 3 0,-4 4 0,-5 5 0,-4 2 0,-1 5 0,-3 1 0,3 2 0,3 3 0,1-4 0,3-1 0,4-4 0,-3-2 0,-1 1 0,-5 4 0,-5 3 0,2 1 0,-1 0 0,-2 0 0,-1 1 0,-3 0 0,-2 1 0,5-1 0,7-5 0,5-4 0,7-9 0,3-3 0,2-4 0,3-3 0,2 1 0,-2-2 0,3 1 0,-1 0 0,-3 0 0,1 2 0,0 1 0,0-1 0,2 0 0,-2-1 0,-1-1 0,3 2 0,0-3 0,5-3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8CFA4-EECC-6142-9AD0-9A1829A51D66}" type="datetimeFigureOut">
              <a:t>13/03/2025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41C47-015E-7540-A95C-250CE873A7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8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rPr lang="en-DK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24786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rPr lang="en-DK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958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41BC-5C3D-C867-0FBA-C714D983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8400-FF35-5ACC-5640-1E4226175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5483C-322C-3833-DD61-106E1BF3A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Signal loss?</a:t>
            </a:r>
          </a:p>
          <a:p>
            <a:r>
              <a:rPr lang="en-US"/>
              <a:t>Pulse?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113D2-18E8-ED48-F109-0F962852C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0BA0A-826B-154F-90A0-8B0917CE3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65A09D-E397-2AF7-FECB-C6795A3AD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FCB7E-8D6B-3AF5-FA98-CDF01C92D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Signal loss?</a:t>
            </a:r>
          </a:p>
          <a:p>
            <a:r>
              <a:rPr lang="en-US"/>
              <a:t>Pulse?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5271C-FA00-371E-9936-C2E298770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7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619F4-B626-EB9D-EE45-B16867A9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BB8E1-04AB-7149-4769-177A30445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296AF-1C4C-A09C-D472-768105306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Signal loss?</a:t>
            </a:r>
          </a:p>
          <a:p>
            <a:r>
              <a:rPr lang="en-US"/>
              <a:t>Pulse?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58825-9A02-0E9D-20DA-C22A2C6A4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76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define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97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47454-2E49-FFB8-9C73-0856FF8A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78FF5-74A9-ABD6-C5FB-6C14F715D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69425-D062-E689-4195-54A95D227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define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AF990-04F9-CFD8-30CD-8E5DA08B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81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rPr lang="en-DK"/>
              <a:t>35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6494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rPr lang="en-DK"/>
              <a:t>45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1289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613-91D8-49E5-D65D-A16FBD238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0DFA5-85B9-5B27-D0EA-6B8937990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7918F-52D5-A918-297B-1511F80C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2F8CE-D444-CAC1-9D71-98F7B5C9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08921-C832-BF58-B494-04E2D3CB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2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9D94-C44B-7810-0263-4CF665B3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DDB3B-2880-7092-2939-CF77CDB56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AE3A7-28F1-FE6A-9F7C-0F4308B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36191-FB3B-7731-A160-67CC33DE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C698-C594-E9D5-BF09-94E8FBA7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ECC15-1861-1EEB-ED2B-30B2C33BB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1D41A-C417-4252-B261-93257BA0F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B5E3-6E92-0D58-2A5E-9179C5DD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00BD-9658-650C-13BF-1BC1CC8E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16CC2-DAFA-FFED-C752-6B0EC488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F550-B4AD-D15D-DB18-392963C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DB6C-3859-F810-7F0C-3660F5D50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53C64-3898-BF0A-0DDF-0BD1DB1A3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F573D-57A3-24AA-017D-81FBF427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63B49-D052-1902-92EF-763D01A9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5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9DAE-A4E1-3B76-8AE8-78C72E59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14E15-11AF-9064-3B2B-87EEDC0C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B2225-E06F-4C92-5BA9-1757D2E7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9323-D356-2B9A-2A6B-FB7C52CF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9D6C5-5681-8643-0C85-B19BC25C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8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BC7C-0EF9-4894-0906-5989F09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E4C7-7BE8-C135-16E9-D938753A0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2951-D042-5517-0205-080015FEA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0761-B1CA-19FC-EF95-EA1A82DF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3FE4-196B-A6E1-43E2-F35860CA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C1528-77B6-2AFE-4C8B-838DE773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3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0F0E-ABC3-3366-8A9D-E0C9F0E1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84589-E80E-587F-1216-3AD6D2434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0391F-B08B-8321-DDE0-26063E44B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B1B30-7AC6-815A-40FA-F97A38D55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DD372-E658-1013-E8AA-E91F6E2DA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8FAD9-BC82-CBAA-F0E9-344C1E519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E1599-B9EF-2F4D-753C-7C70D2213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1C77C-53F3-E956-45E9-5678BF14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037C-C61B-10E5-71B8-43FF4F11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FFDF9-B107-4C71-8E64-048CFFE4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8F69D-D878-976E-6BAE-DFD3B2EF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AFA4B-9956-4561-BD79-C2063CB1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2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D0A52-2054-8925-3E62-D3D639F2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9B03F-BADC-D0EE-CD12-36DFD6AC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F2E44-AB92-0DC3-777A-1904D431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D70A-3994-CEAA-0E87-4636E99F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01DD-CBF0-6310-10F9-091D3E19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3C5B9-C520-7000-ED79-648B9EA47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63E30-FE97-068B-20C0-81DA462A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40A91-C174-DC77-2BAB-979CF8FC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98122-7603-E908-4677-9DF60834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1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B50E-74C7-17D6-83AC-FBEA1326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82C8C-91A3-7113-2686-1B6027D6C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FF89E-6472-5B34-C8EB-CBCE65F6C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71495-49F6-A38B-DC7E-EF02D1A4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0E3D6-BDC8-6548-9323-173FE21E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6CE1A-D20F-8DB7-EE43-01E1DF3A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0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49556-EE7D-2547-D36F-E16E81642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5034D-287E-358E-ED9A-979C768D4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03E52-CF29-7B10-3A60-88BFA32E1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103D26-E948-2544-89CA-7DA1290B7543}" type="datetimeFigureOut">
              <a:t>13/03/2025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972CA-A1B2-6C0A-24A9-7EEBE883D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8F48A-55F5-224B-3086-98B13B8D2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5.svg"/><Relationship Id="rId5" Type="http://schemas.openxmlformats.org/officeDocument/2006/relationships/image" Target="../media/image80.svg"/><Relationship Id="rId10" Type="http://schemas.openxmlformats.org/officeDocument/2006/relationships/image" Target="../media/image66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3187-EF91-56AA-1A0D-4102680F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ipes with connected lines and dots&#10;&#10;Description automatically generated">
            <a:extLst>
              <a:ext uri="{FF2B5EF4-FFF2-40B4-BE49-F238E27FC236}">
                <a16:creationId xmlns:a16="http://schemas.microsoft.com/office/drawing/2014/main" id="{E9850EFC-CA2A-EE7A-06DA-B2498937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 rot="16200000"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8F21B3-BAEE-AC8C-CF0E-962BEEA8CE68}"/>
              </a:ext>
            </a:extLst>
          </p:cNvPr>
          <p:cNvSpPr/>
          <p:nvPr/>
        </p:nvSpPr>
        <p:spPr>
          <a:xfrm>
            <a:off x="2666998" y="-1"/>
            <a:ext cx="6858001" cy="6858001"/>
          </a:xfrm>
          <a:prstGeom prst="rect">
            <a:avLst/>
          </a:prstGeom>
          <a:solidFill>
            <a:srgbClr val="FFFFFF">
              <a:alpha val="5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28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8FA61-8576-A94D-5FF6-B4AC5D92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07680" y="1091232"/>
            <a:ext cx="6019079" cy="3189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12A8B-AAB0-48E6-A008-1C5CADB5EC40}"/>
              </a:ext>
            </a:extLst>
          </p:cNvPr>
          <p:cNvSpPr txBox="1"/>
          <p:nvPr/>
        </p:nvSpPr>
        <p:spPr>
          <a:xfrm>
            <a:off x="6211129" y="2245463"/>
            <a:ext cx="131816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5425</a:t>
            </a:r>
            <a:endParaRPr lang="en-US" sz="20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652CC-71DF-F2F5-5DFA-8658FFAD5B25}"/>
              </a:ext>
            </a:extLst>
          </p:cNvPr>
          <p:cNvSpPr txBox="1"/>
          <p:nvPr/>
        </p:nvSpPr>
        <p:spPr>
          <a:xfrm>
            <a:off x="10325836" y="1696861"/>
            <a:ext cx="131816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5427</a:t>
            </a:r>
            <a:endParaRPr lang="en-US" sz="20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098629-4D63-6E84-6297-1343A5839E69}"/>
              </a:ext>
            </a:extLst>
          </p:cNvPr>
          <p:cNvSpPr/>
          <p:nvPr/>
        </p:nvSpPr>
        <p:spPr>
          <a:xfrm>
            <a:off x="11317780" y="1947254"/>
            <a:ext cx="108000" cy="108000"/>
          </a:xfrm>
          <a:prstGeom prst="ellipse">
            <a:avLst/>
          </a:prstGeom>
          <a:solidFill>
            <a:srgbClr val="0070C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8E84C4-A3CB-83C3-0C6D-D29FEF216CCF}"/>
              </a:ext>
            </a:extLst>
          </p:cNvPr>
          <p:cNvSpPr/>
          <p:nvPr/>
        </p:nvSpPr>
        <p:spPr>
          <a:xfrm>
            <a:off x="7073538" y="2573955"/>
            <a:ext cx="108000" cy="108000"/>
          </a:xfrm>
          <a:prstGeom prst="ellipse">
            <a:avLst/>
          </a:prstGeom>
          <a:solidFill>
            <a:srgbClr val="0070C0">
              <a:alpha val="686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05988-1A01-C995-1080-D6E498548FD2}"/>
              </a:ext>
            </a:extLst>
          </p:cNvPr>
          <p:cNvSpPr txBox="1"/>
          <p:nvPr/>
        </p:nvSpPr>
        <p:spPr>
          <a:xfrm>
            <a:off x="8990667" y="1655144"/>
            <a:ext cx="16956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Dyrup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01803-2D9F-AB76-D997-71EEC8CBF881}"/>
              </a:ext>
            </a:extLst>
          </p:cNvPr>
          <p:cNvSpPr txBox="1"/>
          <p:nvPr/>
        </p:nvSpPr>
        <p:spPr>
          <a:xfrm>
            <a:off x="8128808" y="2481900"/>
            <a:ext cx="16956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Bellinge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28826-2E21-80BE-D755-25015153BA98}"/>
              </a:ext>
            </a:extLst>
          </p:cNvPr>
          <p:cNvSpPr txBox="1"/>
          <p:nvPr/>
        </p:nvSpPr>
        <p:spPr>
          <a:xfrm>
            <a:off x="5980872" y="1882778"/>
            <a:ext cx="19250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Brændekilde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307B06-8243-0408-30F8-9AD088572560}"/>
              </a:ext>
            </a:extLst>
          </p:cNvPr>
          <p:cNvSpPr/>
          <p:nvPr/>
        </p:nvSpPr>
        <p:spPr>
          <a:xfrm>
            <a:off x="3136511" y="1357748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G80F66Y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CD8E56D-F152-321E-DFA4-31877C76717F}"/>
              </a:ext>
            </a:extLst>
          </p:cNvPr>
          <p:cNvSpPr/>
          <p:nvPr/>
        </p:nvSpPr>
        <p:spPr>
          <a:xfrm>
            <a:off x="1861876" y="1357748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G80F11B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63B832-1CFF-030E-FB66-7B98BD7DEBE3}"/>
              </a:ext>
            </a:extLst>
          </p:cNvPr>
          <p:cNvSpPr/>
          <p:nvPr/>
        </p:nvSpPr>
        <p:spPr>
          <a:xfrm>
            <a:off x="4412787" y="1357122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G80F13P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853A659-EC69-DC4A-0B87-2FE2B62AA500}"/>
              </a:ext>
            </a:extLst>
          </p:cNvPr>
          <p:cNvSpPr/>
          <p:nvPr/>
        </p:nvSpPr>
        <p:spPr>
          <a:xfrm>
            <a:off x="3775469" y="2333937"/>
            <a:ext cx="1093597" cy="4626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G73F010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A11A002-9140-1239-0E21-226B604A5D86}"/>
              </a:ext>
            </a:extLst>
          </p:cNvPr>
          <p:cNvSpPr/>
          <p:nvPr/>
        </p:nvSpPr>
        <p:spPr>
          <a:xfrm>
            <a:off x="2499194" y="2333937"/>
            <a:ext cx="1093597" cy="4626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G72F040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5D9EDD-11A7-17DD-3664-A682CBC05C34}"/>
              </a:ext>
            </a:extLst>
          </p:cNvPr>
          <p:cNvSpPr/>
          <p:nvPr/>
        </p:nvSpPr>
        <p:spPr>
          <a:xfrm>
            <a:off x="1862698" y="3179593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G71F05R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9BA30B3-9572-C36C-1D9B-FE56A15D4F21}"/>
              </a:ext>
            </a:extLst>
          </p:cNvPr>
          <p:cNvSpPr/>
          <p:nvPr/>
        </p:nvSpPr>
        <p:spPr>
          <a:xfrm>
            <a:off x="3137333" y="3179593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G71F04R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170FF6F9-5D1B-115D-1885-4BCBBB66AC04}"/>
              </a:ext>
            </a:extLst>
          </p:cNvPr>
          <p:cNvSpPr/>
          <p:nvPr/>
        </p:nvSpPr>
        <p:spPr>
          <a:xfrm>
            <a:off x="4413610" y="3179593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G71F06R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9116D3E-8951-D3A3-D5DF-66EA85E99867}"/>
              </a:ext>
            </a:extLst>
          </p:cNvPr>
          <p:cNvSpPr/>
          <p:nvPr/>
        </p:nvSpPr>
        <p:spPr>
          <a:xfrm>
            <a:off x="1861876" y="3775986"/>
            <a:ext cx="3644509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G71F68Y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ADB45D9-C8D5-379A-4E9E-88DB40BAF82C}"/>
              </a:ext>
            </a:extLst>
          </p:cNvPr>
          <p:cNvCxnSpPr>
            <a:cxnSpLocks/>
          </p:cNvCxnSpPr>
          <p:nvPr/>
        </p:nvCxnSpPr>
        <p:spPr>
          <a:xfrm>
            <a:off x="166772" y="2053061"/>
            <a:ext cx="5622083" cy="9620"/>
          </a:xfrm>
          <a:prstGeom prst="line">
            <a:avLst/>
          </a:prstGeom>
          <a:ln w="15875" cap="flat" cmpd="sng" algn="ctr">
            <a:solidFill>
              <a:srgbClr val="3C3C3C">
                <a:alpha val="60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A00B577-602F-421C-8587-48F73ACCA48C}"/>
              </a:ext>
            </a:extLst>
          </p:cNvPr>
          <p:cNvSpPr txBox="1"/>
          <p:nvPr/>
        </p:nvSpPr>
        <p:spPr>
          <a:xfrm>
            <a:off x="166772" y="1404422"/>
            <a:ext cx="20450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Brændekilde</a:t>
            </a:r>
            <a:endParaRPr lang="en-US" sz="2000">
              <a:solidFill>
                <a:srgbClr val="3C3C3C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95BC70-85CE-5C76-AD9D-018AC3F9A0BA}"/>
              </a:ext>
            </a:extLst>
          </p:cNvPr>
          <p:cNvSpPr txBox="1"/>
          <p:nvPr/>
        </p:nvSpPr>
        <p:spPr>
          <a:xfrm>
            <a:off x="166772" y="2408712"/>
            <a:ext cx="17659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Bellinge</a:t>
            </a:r>
            <a:endParaRPr lang="en-US" sz="2000">
              <a:solidFill>
                <a:srgbClr val="3C3C3C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1D0EE92-D608-3D2F-CA5C-85989F1BAC6B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2955473" y="1589088"/>
            <a:ext cx="181038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F29E68B-9130-9DDC-F8FA-41390C7E5344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4230108" y="1588462"/>
            <a:ext cx="182679" cy="626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DC41017-A26A-CCD8-1032-A75540AB58DA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3592791" y="2565277"/>
            <a:ext cx="182678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691A209-2536-64B9-AB92-60013FE173EF}"/>
              </a:ext>
            </a:extLst>
          </p:cNvPr>
          <p:cNvCxnSpPr>
            <a:cxnSpLocks/>
            <a:stCxn id="80" idx="3"/>
            <a:endCxn id="90" idx="1"/>
          </p:cNvCxnSpPr>
          <p:nvPr/>
        </p:nvCxnSpPr>
        <p:spPr>
          <a:xfrm>
            <a:off x="2956295" y="3410933"/>
            <a:ext cx="181038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325331-ABCA-7754-1D23-8945797AF420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>
            <a:off x="4230930" y="3410933"/>
            <a:ext cx="182680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D065856-A9B2-3BBA-645B-B02B0DC0CC1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2409497" y="3642273"/>
            <a:ext cx="0" cy="245915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6815998-E708-8991-378C-735F0DB7683C}"/>
              </a:ext>
            </a:extLst>
          </p:cNvPr>
          <p:cNvCxnSpPr>
            <a:cxnSpLocks/>
            <a:stCxn id="92" idx="0"/>
            <a:endCxn id="90" idx="2"/>
          </p:cNvCxnSpPr>
          <p:nvPr/>
        </p:nvCxnSpPr>
        <p:spPr>
          <a:xfrm flipV="1">
            <a:off x="3684131" y="3642273"/>
            <a:ext cx="1" cy="133713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2C62E4A-E4B0-5B17-C460-4C7CDB5F013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4960409" y="3642273"/>
            <a:ext cx="0" cy="245915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B8D0662-B37C-8693-656D-C31A4404151F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5506385" y="4007325"/>
            <a:ext cx="200646" cy="1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69FEE51-E2A3-6153-398C-D7DD6BB92997}"/>
              </a:ext>
            </a:extLst>
          </p:cNvPr>
          <p:cNvCxnSpPr>
            <a:cxnSpLocks/>
          </p:cNvCxnSpPr>
          <p:nvPr/>
        </p:nvCxnSpPr>
        <p:spPr>
          <a:xfrm>
            <a:off x="4860318" y="2565277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771E112-5928-D8E5-4400-68C367018E52}"/>
              </a:ext>
            </a:extLst>
          </p:cNvPr>
          <p:cNvCxnSpPr>
            <a:cxnSpLocks/>
          </p:cNvCxnSpPr>
          <p:nvPr/>
        </p:nvCxnSpPr>
        <p:spPr>
          <a:xfrm>
            <a:off x="5481994" y="1588462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3FD5F9-4AA0-B116-C822-0DC8D400E8CB}"/>
              </a:ext>
            </a:extLst>
          </p:cNvPr>
          <p:cNvCxnSpPr>
            <a:cxnSpLocks/>
          </p:cNvCxnSpPr>
          <p:nvPr/>
        </p:nvCxnSpPr>
        <p:spPr>
          <a:xfrm>
            <a:off x="2309407" y="2565277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79E6CED-E02E-BAA7-F153-0FFE5530E6E8}"/>
              </a:ext>
            </a:extLst>
          </p:cNvPr>
          <p:cNvCxnSpPr>
            <a:cxnSpLocks/>
          </p:cNvCxnSpPr>
          <p:nvPr/>
        </p:nvCxnSpPr>
        <p:spPr>
          <a:xfrm flipV="1">
            <a:off x="5673633" y="1583350"/>
            <a:ext cx="0" cy="598856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8DB1CE2-F1ED-9153-D9FA-4C3F648E0726}"/>
              </a:ext>
            </a:extLst>
          </p:cNvPr>
          <p:cNvCxnSpPr>
            <a:cxnSpLocks/>
          </p:cNvCxnSpPr>
          <p:nvPr/>
        </p:nvCxnSpPr>
        <p:spPr>
          <a:xfrm>
            <a:off x="2309407" y="2179031"/>
            <a:ext cx="3374295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EC815C2-80A2-799B-49D1-6ADEE8A1530E}"/>
              </a:ext>
            </a:extLst>
          </p:cNvPr>
          <p:cNvCxnSpPr>
            <a:cxnSpLocks/>
          </p:cNvCxnSpPr>
          <p:nvPr/>
        </p:nvCxnSpPr>
        <p:spPr>
          <a:xfrm>
            <a:off x="2318932" y="2175856"/>
            <a:ext cx="0" cy="398718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C3F3DA6-4B16-8266-475A-C9D1C8CF4F6A}"/>
              </a:ext>
            </a:extLst>
          </p:cNvPr>
          <p:cNvCxnSpPr>
            <a:cxnSpLocks/>
          </p:cNvCxnSpPr>
          <p:nvPr/>
        </p:nvCxnSpPr>
        <p:spPr>
          <a:xfrm flipV="1">
            <a:off x="5055676" y="2562283"/>
            <a:ext cx="0" cy="402844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16DBDD-2676-2E8F-5B61-35F9258379C7}"/>
              </a:ext>
            </a:extLst>
          </p:cNvPr>
          <p:cNvCxnSpPr>
            <a:cxnSpLocks/>
          </p:cNvCxnSpPr>
          <p:nvPr/>
        </p:nvCxnSpPr>
        <p:spPr>
          <a:xfrm flipH="1">
            <a:off x="1680757" y="2955507"/>
            <a:ext cx="3378094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917017F-D52B-93EC-C408-0D8CEE099FB3}"/>
              </a:ext>
            </a:extLst>
          </p:cNvPr>
          <p:cNvCxnSpPr>
            <a:cxnSpLocks/>
          </p:cNvCxnSpPr>
          <p:nvPr/>
        </p:nvCxnSpPr>
        <p:spPr>
          <a:xfrm>
            <a:off x="1680757" y="3429000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41DC115-4258-5BFC-843C-B6C92D5D7FFF}"/>
              </a:ext>
            </a:extLst>
          </p:cNvPr>
          <p:cNvCxnSpPr>
            <a:cxnSpLocks/>
          </p:cNvCxnSpPr>
          <p:nvPr/>
        </p:nvCxnSpPr>
        <p:spPr>
          <a:xfrm>
            <a:off x="1688289" y="2965450"/>
            <a:ext cx="0" cy="470081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8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raphic 1049" descr="Scuba diving outline">
            <a:extLst>
              <a:ext uri="{FF2B5EF4-FFF2-40B4-BE49-F238E27FC236}">
                <a16:creationId xmlns:a16="http://schemas.microsoft.com/office/drawing/2014/main" id="{A8068834-4862-3F35-0E6A-EF6D9BF60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2778831" y="4156421"/>
            <a:ext cx="974806" cy="230555"/>
          </a:xfrm>
          <a:prstGeom prst="rect">
            <a:avLst/>
          </a:prstGeom>
        </p:spPr>
      </p:pic>
      <p:pic>
        <p:nvPicPr>
          <p:cNvPr id="1028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660305D3-91ED-DBF3-2466-F420771E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91" y="5429869"/>
            <a:ext cx="734291" cy="7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8D67B4-9DF4-CEB8-19E2-858FD000F530}"/>
              </a:ext>
            </a:extLst>
          </p:cNvPr>
          <p:cNvCxnSpPr>
            <a:cxnSpLocks/>
          </p:cNvCxnSpPr>
          <p:nvPr/>
        </p:nvCxnSpPr>
        <p:spPr>
          <a:xfrm flipH="1" flipV="1">
            <a:off x="9563099" y="3220991"/>
            <a:ext cx="1" cy="2682826"/>
          </a:xfrm>
          <a:prstGeom prst="line">
            <a:avLst/>
          </a:prstGeom>
          <a:ln w="254000"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rapezium 5">
            <a:extLst>
              <a:ext uri="{FF2B5EF4-FFF2-40B4-BE49-F238E27FC236}">
                <a16:creationId xmlns:a16="http://schemas.microsoft.com/office/drawing/2014/main" id="{9361474D-4ABB-3B39-77BE-2CA5F0AB28BD}"/>
              </a:ext>
            </a:extLst>
          </p:cNvPr>
          <p:cNvSpPr/>
          <p:nvPr/>
        </p:nvSpPr>
        <p:spPr>
          <a:xfrm>
            <a:off x="9240008" y="5773448"/>
            <a:ext cx="649720" cy="385776"/>
          </a:xfrm>
          <a:prstGeom prst="trapezoid">
            <a:avLst/>
          </a:prstGeom>
          <a:solidFill>
            <a:srgbClr val="858585"/>
          </a:solidFill>
          <a:ln w="3175"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5222F6-E70E-67A3-9D91-CC26805E5891}"/>
              </a:ext>
            </a:extLst>
          </p:cNvPr>
          <p:cNvCxnSpPr>
            <a:cxnSpLocks/>
          </p:cNvCxnSpPr>
          <p:nvPr/>
        </p:nvCxnSpPr>
        <p:spPr>
          <a:xfrm flipH="1">
            <a:off x="9443447" y="3339919"/>
            <a:ext cx="1252698" cy="0"/>
          </a:xfrm>
          <a:prstGeom prst="line">
            <a:avLst/>
          </a:prstGeom>
          <a:ln w="254000"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3009EF6F-E798-8D91-1D1C-02CBE2233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71" y="5792017"/>
            <a:ext cx="410663" cy="4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656632-1357-83EB-0560-9835CE832F2D}"/>
              </a:ext>
            </a:extLst>
          </p:cNvPr>
          <p:cNvSpPr/>
          <p:nvPr/>
        </p:nvSpPr>
        <p:spPr>
          <a:xfrm>
            <a:off x="9330715" y="4234827"/>
            <a:ext cx="464769" cy="498088"/>
          </a:xfrm>
          <a:prstGeom prst="roundRect">
            <a:avLst/>
          </a:prstGeom>
          <a:solidFill>
            <a:srgbClr val="858585"/>
          </a:solidFill>
          <a:ln w="3175"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C6590DAD-575F-AA85-97D6-B995D418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5334" y="4278539"/>
            <a:ext cx="410663" cy="4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AFA76933-5401-44FD-508E-E6290E9A5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>
            <a:off x="4216353" y="5417548"/>
            <a:ext cx="435422" cy="74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39275024-A700-8EA5-FFE8-92E94B650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9377950" y="1958613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E5F1A1A-68E4-9F76-A197-299E7D5D716E}"/>
              </a:ext>
            </a:extLst>
          </p:cNvPr>
          <p:cNvSpPr/>
          <p:nvPr/>
        </p:nvSpPr>
        <p:spPr>
          <a:xfrm>
            <a:off x="2769751" y="1187739"/>
            <a:ext cx="3955509" cy="3229110"/>
          </a:xfrm>
          <a:prstGeom prst="rect">
            <a:avLst/>
          </a:prstGeom>
          <a:noFill/>
          <a:ln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A69B9E-5664-78E9-BB8D-3F7AD611F8E4}"/>
              </a:ext>
            </a:extLst>
          </p:cNvPr>
          <p:cNvCxnSpPr>
            <a:cxnSpLocks/>
          </p:cNvCxnSpPr>
          <p:nvPr/>
        </p:nvCxnSpPr>
        <p:spPr>
          <a:xfrm>
            <a:off x="7429775" y="3426958"/>
            <a:ext cx="436569" cy="0"/>
          </a:xfrm>
          <a:prstGeom prst="line">
            <a:avLst/>
          </a:prstGeom>
          <a:ln>
            <a:solidFill>
              <a:srgbClr val="85858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EB371C-548F-DD59-4EBB-7A0C660D7E74}"/>
              </a:ext>
            </a:extLst>
          </p:cNvPr>
          <p:cNvCxnSpPr>
            <a:cxnSpLocks/>
          </p:cNvCxnSpPr>
          <p:nvPr/>
        </p:nvCxnSpPr>
        <p:spPr>
          <a:xfrm>
            <a:off x="7429776" y="4418443"/>
            <a:ext cx="436569" cy="0"/>
          </a:xfrm>
          <a:prstGeom prst="line">
            <a:avLst/>
          </a:prstGeom>
          <a:ln>
            <a:solidFill>
              <a:srgbClr val="85858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CB3BB67-4CC5-DE19-B988-1EF1D5295FDD}"/>
              </a:ext>
            </a:extLst>
          </p:cNvPr>
          <p:cNvSpPr/>
          <p:nvPr/>
        </p:nvSpPr>
        <p:spPr>
          <a:xfrm>
            <a:off x="6645306" y="3433308"/>
            <a:ext cx="184223" cy="97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FEEA3E7-504B-BF2A-931F-95532B018205}"/>
              </a:ext>
            </a:extLst>
          </p:cNvPr>
          <p:cNvCxnSpPr/>
          <p:nvPr/>
        </p:nvCxnSpPr>
        <p:spPr>
          <a:xfrm>
            <a:off x="6714861" y="3426966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AB4200-5697-F0F5-FCB0-393E89EAF75C}"/>
              </a:ext>
            </a:extLst>
          </p:cNvPr>
          <p:cNvCxnSpPr>
            <a:cxnSpLocks/>
          </p:cNvCxnSpPr>
          <p:nvPr/>
        </p:nvCxnSpPr>
        <p:spPr>
          <a:xfrm>
            <a:off x="6714861" y="4418260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C7B119D-E7F3-F2B3-4DD0-E9C11CF628B2}"/>
              </a:ext>
            </a:extLst>
          </p:cNvPr>
          <p:cNvCxnSpPr>
            <a:cxnSpLocks/>
          </p:cNvCxnSpPr>
          <p:nvPr/>
        </p:nvCxnSpPr>
        <p:spPr>
          <a:xfrm flipH="1" flipV="1">
            <a:off x="5904441" y="2859096"/>
            <a:ext cx="0" cy="1269492"/>
          </a:xfrm>
          <a:prstGeom prst="line">
            <a:avLst/>
          </a:prstGeom>
          <a:ln w="152400"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09795E7-B746-FC26-962D-EF299A50F62E}"/>
              </a:ext>
            </a:extLst>
          </p:cNvPr>
          <p:cNvSpPr/>
          <p:nvPr/>
        </p:nvSpPr>
        <p:spPr>
          <a:xfrm>
            <a:off x="5695685" y="3683305"/>
            <a:ext cx="132492" cy="682840"/>
          </a:xfrm>
          <a:prstGeom prst="rect">
            <a:avLst/>
          </a:prstGeom>
          <a:solidFill>
            <a:srgbClr val="858585"/>
          </a:solidFill>
          <a:ln w="3175"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E0EEC0-D18C-C389-B1FD-3537E90CDDAF}"/>
              </a:ext>
            </a:extLst>
          </p:cNvPr>
          <p:cNvCxnSpPr>
            <a:cxnSpLocks/>
          </p:cNvCxnSpPr>
          <p:nvPr/>
        </p:nvCxnSpPr>
        <p:spPr>
          <a:xfrm flipV="1">
            <a:off x="9563717" y="3651406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87E0EC-A213-575A-C196-4CBEF450AD08}"/>
              </a:ext>
            </a:extLst>
          </p:cNvPr>
          <p:cNvCxnSpPr>
            <a:cxnSpLocks/>
          </p:cNvCxnSpPr>
          <p:nvPr/>
        </p:nvCxnSpPr>
        <p:spPr>
          <a:xfrm flipV="1">
            <a:off x="9557634" y="5316793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3F5F69-F96E-8DCD-84D8-0324FA420BC7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77813" y="3185447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F412D6-DF85-C113-17E1-B87AF5DC334B}"/>
              </a:ext>
            </a:extLst>
          </p:cNvPr>
          <p:cNvCxnSpPr>
            <a:cxnSpLocks/>
          </p:cNvCxnSpPr>
          <p:nvPr/>
        </p:nvCxnSpPr>
        <p:spPr>
          <a:xfrm flipV="1">
            <a:off x="5758593" y="3827672"/>
            <a:ext cx="0" cy="391684"/>
          </a:xfrm>
          <a:prstGeom prst="straightConnector1">
            <a:avLst/>
          </a:prstGeom>
          <a:ln>
            <a:solidFill>
              <a:srgbClr val="64646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1A2C1600-BE59-135F-757C-697D2FF60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4716048" y="1140746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D2509E57-6830-CBAC-F087-EAB8B421A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3197304" y="1140746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CBCDD709-302C-1802-F78B-5CDDE947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81260" y="3816140"/>
            <a:ext cx="410663" cy="4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65F5BBA-7AE8-4BDA-8C0C-4FBEBC134A50}"/>
              </a:ext>
            </a:extLst>
          </p:cNvPr>
          <p:cNvCxnSpPr>
            <a:cxnSpLocks/>
          </p:cNvCxnSpPr>
          <p:nvPr/>
        </p:nvCxnSpPr>
        <p:spPr>
          <a:xfrm rot="5400000" flipV="1">
            <a:off x="6394941" y="4169594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1" name="Graphic 1050" descr="Scuba diving outline">
            <a:extLst>
              <a:ext uri="{FF2B5EF4-FFF2-40B4-BE49-F238E27FC236}">
                <a16:creationId xmlns:a16="http://schemas.microsoft.com/office/drawing/2014/main" id="{3312629B-86D1-1A1D-0F73-BBC6B1A3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3751982" y="4156421"/>
            <a:ext cx="974806" cy="230555"/>
          </a:xfrm>
          <a:prstGeom prst="rect">
            <a:avLst/>
          </a:prstGeom>
        </p:spPr>
      </p:pic>
      <p:pic>
        <p:nvPicPr>
          <p:cNvPr id="1052" name="Graphic 1051" descr="Scuba diving outline">
            <a:extLst>
              <a:ext uri="{FF2B5EF4-FFF2-40B4-BE49-F238E27FC236}">
                <a16:creationId xmlns:a16="http://schemas.microsoft.com/office/drawing/2014/main" id="{C400607A-86AA-E1AF-11FD-059C0B50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4725885" y="4152076"/>
            <a:ext cx="974806" cy="230555"/>
          </a:xfrm>
          <a:prstGeom prst="rect">
            <a:avLst/>
          </a:prstGeom>
        </p:spPr>
      </p:pic>
      <p:pic>
        <p:nvPicPr>
          <p:cNvPr id="1053" name="Graphic 1052" descr="Scuba diving outline">
            <a:extLst>
              <a:ext uri="{FF2B5EF4-FFF2-40B4-BE49-F238E27FC236}">
                <a16:creationId xmlns:a16="http://schemas.microsoft.com/office/drawing/2014/main" id="{9FB123A6-EDEB-F233-A275-BA1178C8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8575720" y="5090923"/>
            <a:ext cx="974806" cy="230555"/>
          </a:xfrm>
          <a:prstGeom prst="rect">
            <a:avLst/>
          </a:prstGeom>
        </p:spPr>
      </p:pic>
      <p:pic>
        <p:nvPicPr>
          <p:cNvPr id="1054" name="Graphic 1053" descr="Scuba diving outline">
            <a:extLst>
              <a:ext uri="{FF2B5EF4-FFF2-40B4-BE49-F238E27FC236}">
                <a16:creationId xmlns:a16="http://schemas.microsoft.com/office/drawing/2014/main" id="{114932A7-B882-E8CA-9BCB-E0021B60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9550924" y="5090923"/>
            <a:ext cx="974800" cy="2305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2E893C-CA05-9DE0-301D-8C7564ED2089}"/>
              </a:ext>
            </a:extLst>
          </p:cNvPr>
          <p:cNvSpPr/>
          <p:nvPr/>
        </p:nvSpPr>
        <p:spPr>
          <a:xfrm>
            <a:off x="8572500" y="2037080"/>
            <a:ext cx="1957802" cy="4165600"/>
          </a:xfrm>
          <a:prstGeom prst="rect">
            <a:avLst/>
          </a:prstGeom>
          <a:noFill/>
          <a:ln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4B6D92-6B24-B1C9-1382-A37E8CE104C9}"/>
              </a:ext>
            </a:extLst>
          </p:cNvPr>
          <p:cNvSpPr/>
          <p:nvPr/>
        </p:nvSpPr>
        <p:spPr>
          <a:xfrm>
            <a:off x="8486996" y="3433308"/>
            <a:ext cx="184223" cy="985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D33987-24A7-0D2B-5F8A-D0ABCCFB8A47}"/>
              </a:ext>
            </a:extLst>
          </p:cNvPr>
          <p:cNvCxnSpPr/>
          <p:nvPr/>
        </p:nvCxnSpPr>
        <p:spPr>
          <a:xfrm>
            <a:off x="8162924" y="3422604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4881A6-B6FE-2004-0D74-6044B920A29B}"/>
              </a:ext>
            </a:extLst>
          </p:cNvPr>
          <p:cNvCxnSpPr>
            <a:cxnSpLocks/>
          </p:cNvCxnSpPr>
          <p:nvPr/>
        </p:nvCxnSpPr>
        <p:spPr>
          <a:xfrm>
            <a:off x="8162924" y="4422813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143F51B6-CA59-FA0C-808C-67F2A020D2AF}"/>
              </a:ext>
            </a:extLst>
          </p:cNvPr>
          <p:cNvCxnSpPr>
            <a:cxnSpLocks/>
          </p:cNvCxnSpPr>
          <p:nvPr/>
        </p:nvCxnSpPr>
        <p:spPr>
          <a:xfrm rot="8100000" flipV="1">
            <a:off x="9030845" y="5895190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79D5AA69-7645-FD74-19B3-0995E0F95C4D}"/>
              </a:ext>
            </a:extLst>
          </p:cNvPr>
          <p:cNvCxnSpPr>
            <a:cxnSpLocks/>
          </p:cNvCxnSpPr>
          <p:nvPr/>
        </p:nvCxnSpPr>
        <p:spPr>
          <a:xfrm rot="-8100000" flipV="1">
            <a:off x="10133592" y="5895190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1" name="Oval 1030">
            <a:extLst>
              <a:ext uri="{FF2B5EF4-FFF2-40B4-BE49-F238E27FC236}">
                <a16:creationId xmlns:a16="http://schemas.microsoft.com/office/drawing/2014/main" id="{7B8910D1-43A7-1315-916B-8C555BD55188}"/>
              </a:ext>
            </a:extLst>
          </p:cNvPr>
          <p:cNvSpPr/>
          <p:nvPr/>
        </p:nvSpPr>
        <p:spPr>
          <a:xfrm>
            <a:off x="2789344" y="2279391"/>
            <a:ext cx="1202009" cy="953044"/>
          </a:xfrm>
          <a:prstGeom prst="ellipse">
            <a:avLst/>
          </a:prstGeom>
          <a:noFill/>
          <a:ln w="44450"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EB64DDF-BCC4-9504-6928-10107FE358B2}"/>
              </a:ext>
            </a:extLst>
          </p:cNvPr>
          <p:cNvSpPr/>
          <p:nvPr/>
        </p:nvSpPr>
        <p:spPr>
          <a:xfrm>
            <a:off x="2779156" y="1771072"/>
            <a:ext cx="1385746" cy="97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67810C0E-D217-2113-FFC7-8EC8D229333D}"/>
              </a:ext>
            </a:extLst>
          </p:cNvPr>
          <p:cNvSpPr/>
          <p:nvPr/>
        </p:nvSpPr>
        <p:spPr>
          <a:xfrm>
            <a:off x="2784085" y="2279391"/>
            <a:ext cx="1202009" cy="953044"/>
          </a:xfrm>
          <a:prstGeom prst="ellipse">
            <a:avLst/>
          </a:prstGeom>
          <a:solidFill>
            <a:srgbClr val="858585">
              <a:alpha val="40392"/>
            </a:srgbClr>
          </a:solidFill>
          <a:ln w="444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392012A2-3FBB-7BE0-CA18-D1D9615BB3A4}"/>
              </a:ext>
            </a:extLst>
          </p:cNvPr>
          <p:cNvCxnSpPr>
            <a:cxnSpLocks/>
          </p:cNvCxnSpPr>
          <p:nvPr/>
        </p:nvCxnSpPr>
        <p:spPr>
          <a:xfrm>
            <a:off x="4241660" y="2560955"/>
            <a:ext cx="0" cy="323989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CEAFAB08-59A7-DF88-7028-B806A8334AEE}"/>
              </a:ext>
            </a:extLst>
          </p:cNvPr>
          <p:cNvCxnSpPr>
            <a:cxnSpLocks/>
          </p:cNvCxnSpPr>
          <p:nvPr/>
        </p:nvCxnSpPr>
        <p:spPr>
          <a:xfrm flipH="1">
            <a:off x="3764395" y="2563500"/>
            <a:ext cx="490388" cy="0"/>
          </a:xfrm>
          <a:prstGeom prst="straightConnector1">
            <a:avLst/>
          </a:prstGeom>
          <a:ln>
            <a:solidFill>
              <a:srgbClr val="64646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0" name="Oval 1079">
            <a:extLst>
              <a:ext uri="{FF2B5EF4-FFF2-40B4-BE49-F238E27FC236}">
                <a16:creationId xmlns:a16="http://schemas.microsoft.com/office/drawing/2014/main" id="{96A02749-C397-B252-390A-C9B3255AAD76}"/>
              </a:ext>
            </a:extLst>
          </p:cNvPr>
          <p:cNvSpPr/>
          <p:nvPr/>
        </p:nvSpPr>
        <p:spPr>
          <a:xfrm>
            <a:off x="3066637" y="2571147"/>
            <a:ext cx="622727" cy="3807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5F5F929C-4E27-658C-E819-F3CA7800522D}"/>
              </a:ext>
            </a:extLst>
          </p:cNvPr>
          <p:cNvCxnSpPr>
            <a:cxnSpLocks/>
          </p:cNvCxnSpPr>
          <p:nvPr/>
        </p:nvCxnSpPr>
        <p:spPr>
          <a:xfrm flipV="1">
            <a:off x="3771168" y="2560955"/>
            <a:ext cx="0" cy="157978"/>
          </a:xfrm>
          <a:prstGeom prst="straightConnector1">
            <a:avLst/>
          </a:prstGeom>
          <a:ln>
            <a:solidFill>
              <a:srgbClr val="64646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Scuba diving outline">
            <a:extLst>
              <a:ext uri="{FF2B5EF4-FFF2-40B4-BE49-F238E27FC236}">
                <a16:creationId xmlns:a16="http://schemas.microsoft.com/office/drawing/2014/main" id="{E92FDB59-F63A-923E-8F07-14EA22C52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2910838" y="2854620"/>
            <a:ext cx="958557" cy="230555"/>
          </a:xfrm>
          <a:prstGeom prst="rect">
            <a:avLst/>
          </a:prstGeom>
        </p:spPr>
      </p:pic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0895977A-C47A-3B49-E3E8-1172F32ABB12}"/>
              </a:ext>
            </a:extLst>
          </p:cNvPr>
          <p:cNvCxnSpPr>
            <a:cxnSpLocks/>
          </p:cNvCxnSpPr>
          <p:nvPr/>
        </p:nvCxnSpPr>
        <p:spPr>
          <a:xfrm flipV="1">
            <a:off x="3218724" y="2802294"/>
            <a:ext cx="202118" cy="16594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1" name="TextBox 1070">
            <a:extLst>
              <a:ext uri="{FF2B5EF4-FFF2-40B4-BE49-F238E27FC236}">
                <a16:creationId xmlns:a16="http://schemas.microsoft.com/office/drawing/2014/main" id="{847E00B4-0F81-E93C-068B-0F9F81EA9F6E}"/>
              </a:ext>
            </a:extLst>
          </p:cNvPr>
          <p:cNvSpPr txBox="1"/>
          <p:nvPr/>
        </p:nvSpPr>
        <p:spPr>
          <a:xfrm>
            <a:off x="2572919" y="1583978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Inlet Level</a:t>
            </a:r>
          </a:p>
        </p:txBody>
      </p:sp>
      <p:pic>
        <p:nvPicPr>
          <p:cNvPr id="1072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18C8F62F-09E3-BEA0-87DB-63ECFD668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7476041" y="3359842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1232BEE4-1CFE-E2BC-DE07-604143807966}"/>
              </a:ext>
            </a:extLst>
          </p:cNvPr>
          <p:cNvSpPr txBox="1"/>
          <p:nvPr/>
        </p:nvSpPr>
        <p:spPr>
          <a:xfrm>
            <a:off x="4110340" y="1588361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Basin Level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896DD74-DB21-F707-9CAF-DCDC48374491}"/>
              </a:ext>
            </a:extLst>
          </p:cNvPr>
          <p:cNvSpPr txBox="1"/>
          <p:nvPr/>
        </p:nvSpPr>
        <p:spPr>
          <a:xfrm>
            <a:off x="4013403" y="3835538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Position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65DF5370-ED88-7C8E-5BFC-F468356BD59C}"/>
              </a:ext>
            </a:extLst>
          </p:cNvPr>
          <p:cNvSpPr txBox="1"/>
          <p:nvPr/>
        </p:nvSpPr>
        <p:spPr>
          <a:xfrm>
            <a:off x="6857150" y="3795277"/>
            <a:ext cx="159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Pipe</a:t>
            </a:r>
          </a:p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Level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10B90DA5-C83F-32F5-820B-BCC73D70CA51}"/>
              </a:ext>
            </a:extLst>
          </p:cNvPr>
          <p:cNvSpPr txBox="1"/>
          <p:nvPr/>
        </p:nvSpPr>
        <p:spPr>
          <a:xfrm>
            <a:off x="8751048" y="2423948"/>
            <a:ext cx="159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Pump Sump</a:t>
            </a:r>
          </a:p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Level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9DA95EAE-6228-B622-0F7C-2C264A117183}"/>
              </a:ext>
            </a:extLst>
          </p:cNvPr>
          <p:cNvSpPr txBox="1"/>
          <p:nvPr/>
        </p:nvSpPr>
        <p:spPr>
          <a:xfrm>
            <a:off x="8193100" y="4305046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E3EC5525-735D-27F6-4632-9D416EE9EF9D}"/>
              </a:ext>
            </a:extLst>
          </p:cNvPr>
          <p:cNvSpPr txBox="1"/>
          <p:nvPr/>
        </p:nvSpPr>
        <p:spPr>
          <a:xfrm>
            <a:off x="8790970" y="6188948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Power</a:t>
            </a: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248A2F5A-3937-58E3-1989-EB6250F86607}"/>
              </a:ext>
            </a:extLst>
          </p:cNvPr>
          <p:cNvSpPr/>
          <p:nvPr/>
        </p:nvSpPr>
        <p:spPr>
          <a:xfrm>
            <a:off x="3087793" y="5290217"/>
            <a:ext cx="3007195" cy="1002537"/>
          </a:xfrm>
          <a:prstGeom prst="rect">
            <a:avLst/>
          </a:prstGeom>
          <a:noFill/>
          <a:ln w="6350"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C078FBAA-0C6C-EE6A-EE73-AF720C017BEA}"/>
              </a:ext>
            </a:extLst>
          </p:cNvPr>
          <p:cNvSpPr txBox="1"/>
          <p:nvPr/>
        </p:nvSpPr>
        <p:spPr>
          <a:xfrm>
            <a:off x="4582338" y="5599715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Sensors</a:t>
            </a:r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57E7426C-5E76-4FFD-34F1-21DD9B8B1761}"/>
              </a:ext>
            </a:extLst>
          </p:cNvPr>
          <p:cNvSpPr/>
          <p:nvPr/>
        </p:nvSpPr>
        <p:spPr>
          <a:xfrm>
            <a:off x="2258619" y="1008830"/>
            <a:ext cx="4936936" cy="3600578"/>
          </a:xfrm>
          <a:prstGeom prst="rect">
            <a:avLst/>
          </a:prstGeom>
          <a:noFill/>
          <a:ln w="6350">
            <a:solidFill>
              <a:srgbClr val="8585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A99A9F95-3E16-2FF8-C0EF-D8FD11D2F258}"/>
              </a:ext>
            </a:extLst>
          </p:cNvPr>
          <p:cNvSpPr/>
          <p:nvPr/>
        </p:nvSpPr>
        <p:spPr>
          <a:xfrm>
            <a:off x="8086474" y="1832968"/>
            <a:ext cx="3007194" cy="4821354"/>
          </a:xfrm>
          <a:prstGeom prst="rect">
            <a:avLst/>
          </a:prstGeom>
          <a:noFill/>
          <a:ln w="6350">
            <a:solidFill>
              <a:srgbClr val="8585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E26AF6A-5BF0-FDA9-3AA9-B70D8681E750}"/>
              </a:ext>
            </a:extLst>
          </p:cNvPr>
          <p:cNvSpPr txBox="1"/>
          <p:nvPr/>
        </p:nvSpPr>
        <p:spPr>
          <a:xfrm>
            <a:off x="541346" y="2624453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Structure 1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DC49178F-202B-D915-CCA0-BF2DCDEA5BE6}"/>
              </a:ext>
            </a:extLst>
          </p:cNvPr>
          <p:cNvSpPr txBox="1"/>
          <p:nvPr/>
        </p:nvSpPr>
        <p:spPr>
          <a:xfrm>
            <a:off x="8758156" y="1330767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Structure 2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FF57F5A9-6141-1600-B7ED-30726DE7A883}"/>
              </a:ext>
            </a:extLst>
          </p:cNvPr>
          <p:cNvSpPr txBox="1"/>
          <p:nvPr/>
        </p:nvSpPr>
        <p:spPr>
          <a:xfrm>
            <a:off x="4003796" y="171875"/>
            <a:ext cx="483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Cross-sectional view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F955E2F0-E66D-D09D-02E0-43B12095AE85}"/>
              </a:ext>
            </a:extLst>
          </p:cNvPr>
          <p:cNvSpPr txBox="1"/>
          <p:nvPr/>
        </p:nvSpPr>
        <p:spPr>
          <a:xfrm>
            <a:off x="3511148" y="2273288"/>
            <a:ext cx="1598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Overflow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D96591D3-C166-99AC-4E65-932BB3887783}"/>
              </a:ext>
            </a:extLst>
          </p:cNvPr>
          <p:cNvSpPr txBox="1"/>
          <p:nvPr/>
        </p:nvSpPr>
        <p:spPr>
          <a:xfrm>
            <a:off x="7207730" y="3095251"/>
            <a:ext cx="878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310304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17BCBF-5BDB-5F45-2D75-BBD69EED98BC}"/>
              </a:ext>
            </a:extLst>
          </p:cNvPr>
          <p:cNvSpPr/>
          <p:nvPr/>
        </p:nvSpPr>
        <p:spPr>
          <a:xfrm>
            <a:off x="3576000" y="2107304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rain_gague_data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0EDE42-9493-7253-5C14-81748B05069A}"/>
              </a:ext>
            </a:extLst>
          </p:cNvPr>
          <p:cNvSpPr/>
          <p:nvPr/>
        </p:nvSpPr>
        <p:spPr>
          <a:xfrm>
            <a:off x="5240028" y="102035"/>
            <a:ext cx="1711944" cy="792000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root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55F3BD-F79C-1730-B706-178AE55A6200}"/>
              </a:ext>
            </a:extLst>
          </p:cNvPr>
          <p:cNvSpPr/>
          <p:nvPr/>
        </p:nvSpPr>
        <p:spPr>
          <a:xfrm>
            <a:off x="7746126" y="1109925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combined_data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901089-E013-ED1C-81CA-ECD5BFCF4D42}"/>
              </a:ext>
            </a:extLst>
          </p:cNvPr>
          <p:cNvSpPr/>
          <p:nvPr/>
        </p:nvSpPr>
        <p:spPr>
          <a:xfrm>
            <a:off x="1925876" y="1109925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single_series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63D07B-C940-B4EC-DFD2-8368E485118B}"/>
              </a:ext>
            </a:extLst>
          </p:cNvPr>
          <p:cNvSpPr/>
          <p:nvPr/>
        </p:nvSpPr>
        <p:spPr>
          <a:xfrm>
            <a:off x="257502" y="2107304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sewer_data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841852-1D9A-29D4-2B0D-29C1DB9B3E7E}"/>
              </a:ext>
            </a:extLst>
          </p:cNvPr>
          <p:cNvSpPr/>
          <p:nvPr/>
        </p:nvSpPr>
        <p:spPr>
          <a:xfrm>
            <a:off x="9006126" y="1989135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ABB212-27B2-C863-8B7B-9BDA0CD168AD}"/>
              </a:ext>
            </a:extLst>
          </p:cNvPr>
          <p:cNvSpPr/>
          <p:nvPr/>
        </p:nvSpPr>
        <p:spPr>
          <a:xfrm>
            <a:off x="9006126" y="2616345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clean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37CF36-AAF4-2CC3-81B6-3F6A41DC08CB}"/>
              </a:ext>
            </a:extLst>
          </p:cNvPr>
          <p:cNvSpPr/>
          <p:nvPr/>
        </p:nvSpPr>
        <p:spPr>
          <a:xfrm>
            <a:off x="617502" y="3080058"/>
            <a:ext cx="2160000" cy="792000"/>
          </a:xfrm>
          <a:prstGeom prst="roundRect">
            <a:avLst/>
          </a:prstGeom>
          <a:solidFill>
            <a:srgbClr val="E79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G80F11B_Level1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559D73-E6FD-FECB-40F5-C9C8D69963EE}"/>
              </a:ext>
            </a:extLst>
          </p:cNvPr>
          <p:cNvSpPr/>
          <p:nvPr/>
        </p:nvSpPr>
        <p:spPr>
          <a:xfrm>
            <a:off x="1517502" y="3969601"/>
            <a:ext cx="1260000" cy="539337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D98D37-7168-797E-4BFA-8579D2ACDDA7}"/>
              </a:ext>
            </a:extLst>
          </p:cNvPr>
          <p:cNvSpPr/>
          <p:nvPr/>
        </p:nvSpPr>
        <p:spPr>
          <a:xfrm>
            <a:off x="1517502" y="4606481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clean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F8C67E-E721-4BAC-A8DD-4BD1E8B8D565}"/>
              </a:ext>
            </a:extLst>
          </p:cNvPr>
          <p:cNvSpPr/>
          <p:nvPr/>
        </p:nvSpPr>
        <p:spPr>
          <a:xfrm>
            <a:off x="1517502" y="5244024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bools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450BD-139D-D2CB-09FF-810CAA4D5F7B}"/>
              </a:ext>
            </a:extLst>
          </p:cNvPr>
          <p:cNvSpPr/>
          <p:nvPr/>
        </p:nvSpPr>
        <p:spPr>
          <a:xfrm>
            <a:off x="4836000" y="3001969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5425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F97851-9DBA-486F-460A-6CAA89CD6B97}"/>
              </a:ext>
            </a:extLst>
          </p:cNvPr>
          <p:cNvSpPr/>
          <p:nvPr/>
        </p:nvSpPr>
        <p:spPr>
          <a:xfrm>
            <a:off x="4836000" y="3644634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5425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407E4-10A4-2620-BEEF-F0EA5B0298FE}"/>
              </a:ext>
            </a:extLst>
          </p:cNvPr>
          <p:cNvSpPr txBox="1"/>
          <p:nvPr/>
        </p:nvSpPr>
        <p:spPr>
          <a:xfrm>
            <a:off x="-115867" y="5792551"/>
            <a:ext cx="1135117" cy="5441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060"/>
              </a:lnSpc>
            </a:pPr>
            <a:r>
              <a:rPr lang="en-US" b="1">
                <a:solidFill>
                  <a:srgbClr val="C68CC6"/>
                </a:solidFill>
              </a:rPr>
              <a:t>.</a:t>
            </a:r>
          </a:p>
          <a:p>
            <a:pPr algn="ctr">
              <a:lnSpc>
                <a:spcPts val="1060"/>
              </a:lnSpc>
            </a:pPr>
            <a:r>
              <a:rPr lang="en-US" b="1">
                <a:solidFill>
                  <a:srgbClr val="C68CC6"/>
                </a:solidFill>
              </a:rPr>
              <a:t>.</a:t>
            </a:r>
          </a:p>
          <a:p>
            <a:pPr algn="ctr">
              <a:lnSpc>
                <a:spcPts val="1060"/>
              </a:lnSpc>
            </a:pPr>
            <a:r>
              <a:rPr lang="en-US" b="1">
                <a:solidFill>
                  <a:srgbClr val="C68CC6"/>
                </a:solidFill>
              </a:rPr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34B8B7-2E80-5406-06D2-12F7A05F5696}"/>
              </a:ext>
            </a:extLst>
          </p:cNvPr>
          <p:cNvCxnSpPr>
            <a:stCxn id="4" idx="1"/>
            <a:endCxn id="6" idx="0"/>
          </p:cNvCxnSpPr>
          <p:nvPr/>
        </p:nvCxnSpPr>
        <p:spPr>
          <a:xfrm flipH="1">
            <a:off x="3185876" y="498035"/>
            <a:ext cx="2054152" cy="611890"/>
          </a:xfrm>
          <a:prstGeom prst="line">
            <a:avLst/>
          </a:prstGeom>
          <a:ln>
            <a:solidFill>
              <a:srgbClr val="8C8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E16594-C378-1A3E-87F9-AA241772B1A7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6951972" y="498035"/>
            <a:ext cx="2054154" cy="611890"/>
          </a:xfrm>
          <a:prstGeom prst="line">
            <a:avLst/>
          </a:prstGeom>
          <a:ln>
            <a:solidFill>
              <a:srgbClr val="8C8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16255D-7C30-5365-D835-F626F1DA0E8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1517502" y="1901925"/>
            <a:ext cx="1668374" cy="205379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1505F-AF01-703C-6D97-3DEA5BA7211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H="1" flipV="1">
            <a:off x="3185876" y="1901925"/>
            <a:ext cx="1650124" cy="205379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AF1C23-3FFE-4574-6DA8-DE7C2895BDA4}"/>
              </a:ext>
            </a:extLst>
          </p:cNvPr>
          <p:cNvCxnSpPr>
            <a:cxnSpLocks/>
          </p:cNvCxnSpPr>
          <p:nvPr/>
        </p:nvCxnSpPr>
        <p:spPr>
          <a:xfrm flipV="1">
            <a:off x="8373291" y="1901925"/>
            <a:ext cx="0" cy="997379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928478-0E63-DDEA-38E0-7B18590C52C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373291" y="2886345"/>
            <a:ext cx="632835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B9EEB3-EE3F-65B1-811D-594A89FE02D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373291" y="2259135"/>
            <a:ext cx="632835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E597357-F0C7-30E4-9F39-F04A0AD2B9D8}"/>
              </a:ext>
            </a:extLst>
          </p:cNvPr>
          <p:cNvCxnSpPr>
            <a:cxnSpLocks/>
          </p:cNvCxnSpPr>
          <p:nvPr/>
        </p:nvCxnSpPr>
        <p:spPr>
          <a:xfrm flipV="1">
            <a:off x="451691" y="2899304"/>
            <a:ext cx="1" cy="288472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72E1ADF-35B6-1676-77C6-E449ED6F461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51692" y="3476058"/>
            <a:ext cx="165810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9A9EB4-AE0D-47CF-C65A-A8F49AAF5155}"/>
              </a:ext>
            </a:extLst>
          </p:cNvPr>
          <p:cNvCxnSpPr>
            <a:cxnSpLocks/>
          </p:cNvCxnSpPr>
          <p:nvPr/>
        </p:nvCxnSpPr>
        <p:spPr>
          <a:xfrm flipV="1">
            <a:off x="1129943" y="3799039"/>
            <a:ext cx="0" cy="1714985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1BE340-6E14-A6AA-B98E-2FD3CE6BD93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129943" y="5514024"/>
            <a:ext cx="387559" cy="0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3D8D9F-1EF4-EB53-0BCC-07BFDCB8F337}"/>
              </a:ext>
            </a:extLst>
          </p:cNvPr>
          <p:cNvCxnSpPr>
            <a:cxnSpLocks/>
          </p:cNvCxnSpPr>
          <p:nvPr/>
        </p:nvCxnSpPr>
        <p:spPr>
          <a:xfrm>
            <a:off x="1129942" y="4876481"/>
            <a:ext cx="387559" cy="0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9E8F3EA-5084-1F05-E289-F4C8F8C3FD8C}"/>
              </a:ext>
            </a:extLst>
          </p:cNvPr>
          <p:cNvCxnSpPr>
            <a:cxnSpLocks/>
          </p:cNvCxnSpPr>
          <p:nvPr/>
        </p:nvCxnSpPr>
        <p:spPr>
          <a:xfrm>
            <a:off x="1129942" y="4244458"/>
            <a:ext cx="387559" cy="0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423FE0-2AEC-BF09-D537-427A1792198F}"/>
              </a:ext>
            </a:extLst>
          </p:cNvPr>
          <p:cNvCxnSpPr>
            <a:cxnSpLocks/>
          </p:cNvCxnSpPr>
          <p:nvPr/>
        </p:nvCxnSpPr>
        <p:spPr>
          <a:xfrm flipV="1">
            <a:off x="4212952" y="2878699"/>
            <a:ext cx="0" cy="1035935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1A720A-43F4-F863-1F63-5D000537616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12952" y="3914634"/>
            <a:ext cx="623048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1CABFD-4B49-7ADA-7963-FD5B6475D403}"/>
              </a:ext>
            </a:extLst>
          </p:cNvPr>
          <p:cNvCxnSpPr>
            <a:cxnSpLocks/>
          </p:cNvCxnSpPr>
          <p:nvPr/>
        </p:nvCxnSpPr>
        <p:spPr>
          <a:xfrm>
            <a:off x="4212952" y="3271969"/>
            <a:ext cx="623048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19F09FC-B802-CEDA-807A-3FEB6E3AD2E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777502" y="4876480"/>
            <a:ext cx="648000" cy="648000"/>
          </a:xfrm>
          <a:prstGeom prst="line">
            <a:avLst/>
          </a:prstGeom>
          <a:ln>
            <a:solidFill>
              <a:srgbClr val="779F9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E0E018F-F3C4-FFB2-A7E4-A057B772432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7502" y="5514023"/>
            <a:ext cx="648000" cy="648000"/>
          </a:xfrm>
          <a:prstGeom prst="line">
            <a:avLst/>
          </a:prstGeom>
          <a:ln>
            <a:solidFill>
              <a:srgbClr val="779F9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1837FDA-4F80-A850-1375-9A33C5CFB64F}"/>
              </a:ext>
            </a:extLst>
          </p:cNvPr>
          <p:cNvSpPr txBox="1"/>
          <p:nvPr/>
        </p:nvSpPr>
        <p:spPr>
          <a:xfrm>
            <a:off x="3425502" y="5052358"/>
            <a:ext cx="2202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79F9F"/>
                </a:solidFill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79F9F"/>
                </a:solidFill>
              </a:rPr>
              <a:t>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79F9F"/>
                </a:solidFill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413822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9B203AD7-2E62-5137-B542-92653D4E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651" y="408211"/>
            <a:ext cx="3295540" cy="1420417"/>
          </a:xfrm>
          <a:prstGeom prst="rect">
            <a:avLst/>
          </a:prstGeom>
        </p:spPr>
      </p:pic>
      <p:pic>
        <p:nvPicPr>
          <p:cNvPr id="1030" name="Picture 6" descr="ADTK: Open-Source Time Series Anomaly Detection in Python | Arundo">
            <a:extLst>
              <a:ext uri="{FF2B5EF4-FFF2-40B4-BE49-F238E27FC236}">
                <a16:creationId xmlns:a16="http://schemas.microsoft.com/office/drawing/2014/main" id="{115AB73B-44F6-9DD7-997A-9953CF5ED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b="22034"/>
          <a:stretch/>
        </p:blipFill>
        <p:spPr bwMode="auto">
          <a:xfrm>
            <a:off x="3733767" y="2045657"/>
            <a:ext cx="5101308" cy="142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DTK: Open-Source Time Series Anomaly Detection in Python | Arundo">
            <a:extLst>
              <a:ext uri="{FF2B5EF4-FFF2-40B4-BE49-F238E27FC236}">
                <a16:creationId xmlns:a16="http://schemas.microsoft.com/office/drawing/2014/main" id="{A82A4174-1171-8F4E-0F15-AD862F43B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b="22034"/>
          <a:stretch/>
        </p:blipFill>
        <p:spPr bwMode="auto">
          <a:xfrm>
            <a:off x="3733767" y="5029372"/>
            <a:ext cx="5101308" cy="142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870FD7-EF69-3EBC-8EFF-6B2A7493EC5F}"/>
              </a:ext>
            </a:extLst>
          </p:cNvPr>
          <p:cNvSpPr/>
          <p:nvPr/>
        </p:nvSpPr>
        <p:spPr>
          <a:xfrm>
            <a:off x="4230030" y="5104692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A253F-2538-96B7-7FFD-7754BEE8A448}"/>
              </a:ext>
            </a:extLst>
          </p:cNvPr>
          <p:cNvSpPr/>
          <p:nvPr/>
        </p:nvSpPr>
        <p:spPr>
          <a:xfrm>
            <a:off x="5616499" y="5104691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6FAB12-B9D6-D15F-D3D9-F38E37CF2CA7}"/>
              </a:ext>
            </a:extLst>
          </p:cNvPr>
          <p:cNvSpPr/>
          <p:nvPr/>
        </p:nvSpPr>
        <p:spPr>
          <a:xfrm>
            <a:off x="7028784" y="5104690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02038-B2A1-560B-56E6-7A1AF6D62D0C}"/>
              </a:ext>
            </a:extLst>
          </p:cNvPr>
          <p:cNvSpPr/>
          <p:nvPr/>
        </p:nvSpPr>
        <p:spPr>
          <a:xfrm>
            <a:off x="7658861" y="5104689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60FCBC-9D3A-56AD-8816-62D7BB497CA7}"/>
              </a:ext>
            </a:extLst>
          </p:cNvPr>
          <p:cNvSpPr/>
          <p:nvPr/>
        </p:nvSpPr>
        <p:spPr>
          <a:xfrm>
            <a:off x="8296307" y="5104688"/>
            <a:ext cx="252962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DD6FD-155C-DAFD-73E2-58A1FF44DC31}"/>
              </a:ext>
            </a:extLst>
          </p:cNvPr>
          <p:cNvSpPr txBox="1"/>
          <p:nvPr/>
        </p:nvSpPr>
        <p:spPr>
          <a:xfrm>
            <a:off x="776207" y="856809"/>
            <a:ext cx="211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TRAIN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6AC9F-B304-6325-6AB7-1B8E188A1650}"/>
              </a:ext>
            </a:extLst>
          </p:cNvPr>
          <p:cNvSpPr txBox="1"/>
          <p:nvPr/>
        </p:nvSpPr>
        <p:spPr>
          <a:xfrm>
            <a:off x="431434" y="2477115"/>
            <a:ext cx="280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ANOMALIES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7F32DA-FE93-14D5-25D9-3F05AF1839D8}"/>
              </a:ext>
            </a:extLst>
          </p:cNvPr>
          <p:cNvSpPr txBox="1"/>
          <p:nvPr/>
        </p:nvSpPr>
        <p:spPr>
          <a:xfrm>
            <a:off x="431434" y="3980780"/>
            <a:ext cx="280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MASK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5B13C9-7978-FE23-BC25-9E13CF8672C0}"/>
              </a:ext>
            </a:extLst>
          </p:cNvPr>
          <p:cNvSpPr txBox="1"/>
          <p:nvPr/>
        </p:nvSpPr>
        <p:spPr>
          <a:xfrm>
            <a:off x="431434" y="5484446"/>
            <a:ext cx="280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IMPUTE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23" name="Picture 6" descr="ADTK: Open-Source Time Series Anomaly Detection in Python | Arundo">
            <a:extLst>
              <a:ext uri="{FF2B5EF4-FFF2-40B4-BE49-F238E27FC236}">
                <a16:creationId xmlns:a16="http://schemas.microsoft.com/office/drawing/2014/main" id="{1C75A3A5-A856-B2E7-D7FA-977E7147F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b="22034"/>
          <a:stretch/>
        </p:blipFill>
        <p:spPr bwMode="auto">
          <a:xfrm>
            <a:off x="3733767" y="3537514"/>
            <a:ext cx="5101308" cy="142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9F04F3-BAF1-DFF7-A3BA-BB0ABA8CA85A}"/>
              </a:ext>
            </a:extLst>
          </p:cNvPr>
          <p:cNvSpPr/>
          <p:nvPr/>
        </p:nvSpPr>
        <p:spPr>
          <a:xfrm>
            <a:off x="4230029" y="3612835"/>
            <a:ext cx="132279" cy="118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BFBA5-47F4-DD27-FAFD-07C6D5A212E7}"/>
              </a:ext>
            </a:extLst>
          </p:cNvPr>
          <p:cNvSpPr/>
          <p:nvPr/>
        </p:nvSpPr>
        <p:spPr>
          <a:xfrm>
            <a:off x="5616499" y="3604812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EF808-2399-67DD-DA01-B580CDBD0CFE}"/>
              </a:ext>
            </a:extLst>
          </p:cNvPr>
          <p:cNvSpPr/>
          <p:nvPr/>
        </p:nvSpPr>
        <p:spPr>
          <a:xfrm>
            <a:off x="7028784" y="3604811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42E17-ACDB-6678-6CF4-212B46E4FC4C}"/>
              </a:ext>
            </a:extLst>
          </p:cNvPr>
          <p:cNvSpPr/>
          <p:nvPr/>
        </p:nvSpPr>
        <p:spPr>
          <a:xfrm>
            <a:off x="7658861" y="3604810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6CF7E6-93B2-00D5-FF2D-BD5CB1810FCA}"/>
              </a:ext>
            </a:extLst>
          </p:cNvPr>
          <p:cNvSpPr/>
          <p:nvPr/>
        </p:nvSpPr>
        <p:spPr>
          <a:xfrm>
            <a:off x="8296307" y="3604809"/>
            <a:ext cx="252962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599EA93D-5934-B814-8F0E-3F5C682405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11829" y="5093495"/>
            <a:ext cx="150480" cy="1193460"/>
          </a:xfrm>
          <a:prstGeom prst="rect">
            <a:avLst/>
          </a:prstGeom>
        </p:spPr>
      </p:pic>
      <p:pic>
        <p:nvPicPr>
          <p:cNvPr id="31" name="Picture 30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BA73E7EB-79F9-5F3E-298C-7DC3F5F1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0097" y="5093495"/>
            <a:ext cx="150480" cy="1193460"/>
          </a:xfrm>
          <a:prstGeom prst="rect">
            <a:avLst/>
          </a:prstGeom>
        </p:spPr>
      </p:pic>
      <p:pic>
        <p:nvPicPr>
          <p:cNvPr id="32" name="Picture 31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C5884ED5-D319-A57B-3273-F02CE44366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6055" y="5093495"/>
            <a:ext cx="150480" cy="1193460"/>
          </a:xfrm>
          <a:prstGeom prst="rect">
            <a:avLst/>
          </a:prstGeom>
        </p:spPr>
      </p:pic>
      <p:pic>
        <p:nvPicPr>
          <p:cNvPr id="33" name="Picture 32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C765AE6A-76A2-7D93-A708-97AE84340D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5660" y="5094298"/>
            <a:ext cx="150480" cy="1193460"/>
          </a:xfrm>
          <a:prstGeom prst="rect">
            <a:avLst/>
          </a:prstGeom>
        </p:spPr>
      </p:pic>
      <p:pic>
        <p:nvPicPr>
          <p:cNvPr id="34" name="Picture 33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FF941D2B-6BB4-CE8E-7CE7-8519FCBCF0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6968" y="5093495"/>
            <a:ext cx="150480" cy="1193460"/>
          </a:xfrm>
          <a:prstGeom prst="rect">
            <a:avLst/>
          </a:prstGeom>
        </p:spPr>
      </p:pic>
      <p:pic>
        <p:nvPicPr>
          <p:cNvPr id="35" name="Picture 34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4136803A-4339-D7FD-A9D8-F6F1EEA098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5613" y="5093495"/>
            <a:ext cx="150480" cy="119346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89A74B-5AA2-68AE-0B8F-9092DD4CC487}"/>
              </a:ext>
            </a:extLst>
          </p:cNvPr>
          <p:cNvSpPr/>
          <p:nvPr/>
        </p:nvSpPr>
        <p:spPr>
          <a:xfrm>
            <a:off x="6029815" y="2157984"/>
            <a:ext cx="386660" cy="7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2712B8-A6A7-E90B-149A-EBBC98A36E9F}"/>
              </a:ext>
            </a:extLst>
          </p:cNvPr>
          <p:cNvSpPr/>
          <p:nvPr/>
        </p:nvSpPr>
        <p:spPr>
          <a:xfrm>
            <a:off x="6036870" y="3646527"/>
            <a:ext cx="386660" cy="7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5D3295-B4A9-978F-8C5A-DFE86C68ED5F}"/>
              </a:ext>
            </a:extLst>
          </p:cNvPr>
          <p:cNvSpPr/>
          <p:nvPr/>
        </p:nvSpPr>
        <p:spPr>
          <a:xfrm>
            <a:off x="6040265" y="5147014"/>
            <a:ext cx="386660" cy="7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74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A581D-D6D5-2954-9B13-9E0DD94D0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3254D7B-6334-89C6-D35C-9751737D87AD}"/>
              </a:ext>
            </a:extLst>
          </p:cNvPr>
          <p:cNvSpPr/>
          <p:nvPr/>
        </p:nvSpPr>
        <p:spPr>
          <a:xfrm>
            <a:off x="625635" y="1629000"/>
            <a:ext cx="4320000" cy="1800000"/>
          </a:xfrm>
          <a:prstGeom prst="ellipse">
            <a:avLst/>
          </a:prstGeom>
          <a:solidFill>
            <a:schemeClr val="accent1">
              <a:alpha val="168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5D410A-59BB-F886-5907-1D23DC480EE2}"/>
              </a:ext>
            </a:extLst>
          </p:cNvPr>
          <p:cNvSpPr/>
          <p:nvPr/>
        </p:nvSpPr>
        <p:spPr>
          <a:xfrm>
            <a:off x="7246367" y="1629000"/>
            <a:ext cx="4320000" cy="1800000"/>
          </a:xfrm>
          <a:prstGeom prst="ellipse">
            <a:avLst/>
          </a:prstGeom>
          <a:solidFill>
            <a:schemeClr val="accent5">
              <a:lumMod val="75000"/>
              <a:alpha val="168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Prognosis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7A5130-99F3-5B60-1161-F468CBACE44D}"/>
              </a:ext>
            </a:extLst>
          </p:cNvPr>
          <p:cNvSpPr/>
          <p:nvPr/>
        </p:nvSpPr>
        <p:spPr>
          <a:xfrm>
            <a:off x="3846000" y="113692"/>
            <a:ext cx="4320000" cy="1800000"/>
          </a:xfrm>
          <a:prstGeom prst="ellipse">
            <a:avLst/>
          </a:prstGeom>
          <a:solidFill>
            <a:schemeClr val="accent3">
              <a:alpha val="168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accent3"/>
                </a:solidFill>
              </a:rPr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618543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5458C-AABD-CDF3-A6A9-57C85CF0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52" y="1257847"/>
            <a:ext cx="4207014" cy="1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C7201-FE72-AD94-6643-162C0265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952" y="4227391"/>
            <a:ext cx="4667616" cy="1713429"/>
          </a:xfrm>
          <a:prstGeom prst="rect">
            <a:avLst/>
          </a:prstGeom>
        </p:spPr>
      </p:pic>
      <p:pic>
        <p:nvPicPr>
          <p:cNvPr id="2050" name="Picture 2" descr="Explaining Machine Learning Models: A Non-Technical Guide to Interpreting  SHAP Analyses">
            <a:extLst>
              <a:ext uri="{FF2B5EF4-FFF2-40B4-BE49-F238E27FC236}">
                <a16:creationId xmlns:a16="http://schemas.microsoft.com/office/drawing/2014/main" id="{0A9D5815-8109-A9F2-DC8B-C358E35E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55" y="995155"/>
            <a:ext cx="1699287" cy="11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ustering — Python documentation">
            <a:extLst>
              <a:ext uri="{FF2B5EF4-FFF2-40B4-BE49-F238E27FC236}">
                <a16:creationId xmlns:a16="http://schemas.microsoft.com/office/drawing/2014/main" id="{53FCC91F-4339-0F2B-5FC5-0A590E1A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560" y="1169671"/>
            <a:ext cx="1240288" cy="9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4_VAE">
            <a:extLst>
              <a:ext uri="{FF2B5EF4-FFF2-40B4-BE49-F238E27FC236}">
                <a16:creationId xmlns:a16="http://schemas.microsoft.com/office/drawing/2014/main" id="{718908AC-4532-C350-FBCF-28CE8030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31" y="2239876"/>
            <a:ext cx="2301514" cy="9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11DB22A-7546-9174-8AFA-EA4520D3CC2E}"/>
              </a:ext>
            </a:extLst>
          </p:cNvPr>
          <p:cNvSpPr/>
          <p:nvPr/>
        </p:nvSpPr>
        <p:spPr>
          <a:xfrm>
            <a:off x="549042" y="67249"/>
            <a:ext cx="5302845" cy="3361751"/>
          </a:xfrm>
          <a:prstGeom prst="ellipse">
            <a:avLst/>
          </a:prstGeom>
          <a:solidFill>
            <a:srgbClr val="156082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875278-3437-4DBB-D0F0-2FEF9265F332}"/>
              </a:ext>
            </a:extLst>
          </p:cNvPr>
          <p:cNvSpPr/>
          <p:nvPr/>
        </p:nvSpPr>
        <p:spPr>
          <a:xfrm>
            <a:off x="3444577" y="3127189"/>
            <a:ext cx="5302845" cy="3361751"/>
          </a:xfrm>
          <a:prstGeom prst="ellipse">
            <a:avLst/>
          </a:prstGeom>
          <a:solidFill>
            <a:srgbClr val="156082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3FA9C-CE89-4CC6-82C0-F83F2060D341}"/>
              </a:ext>
            </a:extLst>
          </p:cNvPr>
          <p:cNvSpPr txBox="1"/>
          <p:nvPr/>
        </p:nvSpPr>
        <p:spPr>
          <a:xfrm>
            <a:off x="1719891" y="229783"/>
            <a:ext cx="289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</a:rPr>
              <a:t>Detect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7D7EA-C5C2-EAAE-C4FF-67A332461416}"/>
              </a:ext>
            </a:extLst>
          </p:cNvPr>
          <p:cNvSpPr txBox="1"/>
          <p:nvPr/>
        </p:nvSpPr>
        <p:spPr>
          <a:xfrm>
            <a:off x="7714531" y="234338"/>
            <a:ext cx="289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</a:rPr>
              <a:t>Diagnose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8051B7-6E34-B9E6-D733-4F5D0A2D4341}"/>
              </a:ext>
            </a:extLst>
          </p:cNvPr>
          <p:cNvSpPr/>
          <p:nvPr/>
        </p:nvSpPr>
        <p:spPr>
          <a:xfrm>
            <a:off x="6340115" y="67248"/>
            <a:ext cx="5440954" cy="3361751"/>
          </a:xfrm>
          <a:prstGeom prst="ellipse">
            <a:avLst/>
          </a:prstGeom>
          <a:solidFill>
            <a:srgbClr val="156082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50796-75AE-7857-7BE0-6663253D24FF}"/>
              </a:ext>
            </a:extLst>
          </p:cNvPr>
          <p:cNvSpPr txBox="1"/>
          <p:nvPr/>
        </p:nvSpPr>
        <p:spPr>
          <a:xfrm>
            <a:off x="4648234" y="3348467"/>
            <a:ext cx="289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</a:rPr>
              <a:t>Prognose</a:t>
            </a:r>
          </a:p>
        </p:txBody>
      </p:sp>
    </p:spTree>
    <p:extLst>
      <p:ext uri="{BB962C8B-B14F-4D97-AF65-F5344CB8AC3E}">
        <p14:creationId xmlns:p14="http://schemas.microsoft.com/office/powerpoint/2010/main" val="2991044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EB04-A6EE-5B2F-BEF1-94EBF9CB4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E40F8C-F6E6-79DF-7736-5E911472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60" y="1382050"/>
            <a:ext cx="5420360" cy="4093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57AB3B-F821-F3A9-7C2F-B133FD6F323F}"/>
                  </a:ext>
                </a:extLst>
              </p14:cNvPr>
              <p14:cNvContentPartPr/>
              <p14:nvPr/>
            </p14:nvContentPartPr>
            <p14:xfrm>
              <a:off x="1784880" y="1831680"/>
              <a:ext cx="4114800" cy="4383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57AB3B-F821-F3A9-7C2F-B133FD6F32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880" y="1813680"/>
                <a:ext cx="4150440" cy="44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55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DB863-4964-ED98-AC35-54DAAC48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72D3E3-C4CF-73DE-3031-51B9857C0609}"/>
              </a:ext>
            </a:extLst>
          </p:cNvPr>
          <p:cNvSpPr/>
          <p:nvPr/>
        </p:nvSpPr>
        <p:spPr>
          <a:xfrm>
            <a:off x="1685206" y="1203468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6E7D7-9FD8-BEBF-DBC9-EAA95698D906}"/>
              </a:ext>
            </a:extLst>
          </p:cNvPr>
          <p:cNvSpPr txBox="1"/>
          <p:nvPr/>
        </p:nvSpPr>
        <p:spPr>
          <a:xfrm rot="16200000">
            <a:off x="-816387" y="2680301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2FD1D-3B9B-F355-483E-D54C8C8885EF}"/>
              </a:ext>
            </a:extLst>
          </p:cNvPr>
          <p:cNvSpPr txBox="1"/>
          <p:nvPr/>
        </p:nvSpPr>
        <p:spPr>
          <a:xfrm>
            <a:off x="1685205" y="5172798"/>
            <a:ext cx="36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B2867-9814-B07A-DC51-04B330C7E8BC}"/>
              </a:ext>
            </a:extLst>
          </p:cNvPr>
          <p:cNvSpPr/>
          <p:nvPr/>
        </p:nvSpPr>
        <p:spPr>
          <a:xfrm>
            <a:off x="3485206" y="12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E212B-54EA-B8B5-48A5-A665D474048D}"/>
              </a:ext>
            </a:extLst>
          </p:cNvPr>
          <p:cNvSpPr/>
          <p:nvPr/>
        </p:nvSpPr>
        <p:spPr>
          <a:xfrm>
            <a:off x="34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74A148-B806-3B05-C9F2-7B380D8C4183}"/>
              </a:ext>
            </a:extLst>
          </p:cNvPr>
          <p:cNvSpPr/>
          <p:nvPr/>
        </p:nvSpPr>
        <p:spPr>
          <a:xfrm>
            <a:off x="16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AB500-806D-FBE9-9B5D-872CD5AB2D02}"/>
              </a:ext>
            </a:extLst>
          </p:cNvPr>
          <p:cNvSpPr txBox="1"/>
          <p:nvPr/>
        </p:nvSpPr>
        <p:spPr>
          <a:xfrm>
            <a:off x="1685204" y="480346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3B987-8FFC-D170-4E3A-2ED1468836E2}"/>
              </a:ext>
            </a:extLst>
          </p:cNvPr>
          <p:cNvSpPr txBox="1"/>
          <p:nvPr/>
        </p:nvSpPr>
        <p:spPr>
          <a:xfrm>
            <a:off x="3485204" y="480346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DA7CD-B96A-605B-6070-082C68D2B7D1}"/>
              </a:ext>
            </a:extLst>
          </p:cNvPr>
          <p:cNvSpPr txBox="1"/>
          <p:nvPr/>
        </p:nvSpPr>
        <p:spPr>
          <a:xfrm rot="16200000">
            <a:off x="591445" y="371879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76201-FAF9-8AA7-90CA-8ED9F3A6D1C6}"/>
              </a:ext>
            </a:extLst>
          </p:cNvPr>
          <p:cNvSpPr txBox="1"/>
          <p:nvPr/>
        </p:nvSpPr>
        <p:spPr>
          <a:xfrm rot="16200000">
            <a:off x="611180" y="1918798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60CAA-8A2A-9819-60DB-651E09C2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5E2598-3E56-F591-4610-601FB1829804}"/>
              </a:ext>
            </a:extLst>
          </p:cNvPr>
          <p:cNvSpPr/>
          <p:nvPr/>
        </p:nvSpPr>
        <p:spPr>
          <a:xfrm>
            <a:off x="1685206" y="1203468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E14BD-4876-A032-C6EF-B4CD91043ADA}"/>
              </a:ext>
            </a:extLst>
          </p:cNvPr>
          <p:cNvSpPr txBox="1"/>
          <p:nvPr/>
        </p:nvSpPr>
        <p:spPr>
          <a:xfrm rot="16200000">
            <a:off x="-816387" y="2680301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356CC-A94B-01AE-5BD6-395972089945}"/>
              </a:ext>
            </a:extLst>
          </p:cNvPr>
          <p:cNvSpPr txBox="1"/>
          <p:nvPr/>
        </p:nvSpPr>
        <p:spPr>
          <a:xfrm>
            <a:off x="1685205" y="5172798"/>
            <a:ext cx="36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6FAF13-90C1-EFE0-874D-292F5BF9E7D6}"/>
              </a:ext>
            </a:extLst>
          </p:cNvPr>
          <p:cNvSpPr/>
          <p:nvPr/>
        </p:nvSpPr>
        <p:spPr>
          <a:xfrm>
            <a:off x="3485206" y="12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CD52F1-B6FD-0D86-80EA-30379FD3E417}"/>
              </a:ext>
            </a:extLst>
          </p:cNvPr>
          <p:cNvSpPr/>
          <p:nvPr/>
        </p:nvSpPr>
        <p:spPr>
          <a:xfrm>
            <a:off x="34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270D6-9156-68A0-A8E0-6D6836EC4CDD}"/>
              </a:ext>
            </a:extLst>
          </p:cNvPr>
          <p:cNvSpPr/>
          <p:nvPr/>
        </p:nvSpPr>
        <p:spPr>
          <a:xfrm>
            <a:off x="16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3CB15-FAC5-9BA3-EE07-434E8FB82FD6}"/>
              </a:ext>
            </a:extLst>
          </p:cNvPr>
          <p:cNvSpPr txBox="1"/>
          <p:nvPr/>
        </p:nvSpPr>
        <p:spPr>
          <a:xfrm>
            <a:off x="1685204" y="480346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710F3-0638-07F5-E88B-0086678F6E7B}"/>
              </a:ext>
            </a:extLst>
          </p:cNvPr>
          <p:cNvSpPr txBox="1"/>
          <p:nvPr/>
        </p:nvSpPr>
        <p:spPr>
          <a:xfrm>
            <a:off x="3485204" y="480346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C8828-1312-E9A2-DEDA-6085CCB701F3}"/>
              </a:ext>
            </a:extLst>
          </p:cNvPr>
          <p:cNvSpPr txBox="1"/>
          <p:nvPr/>
        </p:nvSpPr>
        <p:spPr>
          <a:xfrm rot="16200000">
            <a:off x="591445" y="371879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67A8E-C703-F75A-37B6-14EFB84955A1}"/>
              </a:ext>
            </a:extLst>
          </p:cNvPr>
          <p:cNvSpPr txBox="1"/>
          <p:nvPr/>
        </p:nvSpPr>
        <p:spPr>
          <a:xfrm rot="16200000">
            <a:off x="611180" y="1918798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3241C-E659-8260-AEF4-8359CB8D3EA0}"/>
              </a:ext>
            </a:extLst>
          </p:cNvPr>
          <p:cNvSpPr txBox="1"/>
          <p:nvPr/>
        </p:nvSpPr>
        <p:spPr>
          <a:xfrm>
            <a:off x="1685200" y="3000333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Frozen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Spikes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0EEFC-2AD6-0674-268E-DB4007081FF0}"/>
              </a:ext>
            </a:extLst>
          </p:cNvPr>
          <p:cNvSpPr txBox="1"/>
          <p:nvPr/>
        </p:nvSpPr>
        <p:spPr>
          <a:xfrm>
            <a:off x="3482942" y="3000333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Calibration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Baseline shift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Aging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CA38D-728A-44BE-92D9-B341A0B7BDC3}"/>
              </a:ext>
            </a:extLst>
          </p:cNvPr>
          <p:cNvSpPr txBox="1"/>
          <p:nvPr/>
        </p:nvSpPr>
        <p:spPr>
          <a:xfrm>
            <a:off x="3482936" y="1200333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Blockage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Debris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Corrosion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2CD95-4787-4A61-A5A0-4BAA2DC96478}"/>
              </a:ext>
            </a:extLst>
          </p:cNvPr>
          <p:cNvSpPr txBox="1"/>
          <p:nvPr/>
        </p:nvSpPr>
        <p:spPr>
          <a:xfrm>
            <a:off x="1678387" y="11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Blockage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Delayed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D07C40-9D39-6F57-EA2D-DF6FA2D12299}"/>
              </a:ext>
            </a:extLst>
          </p:cNvPr>
          <p:cNvSpPr/>
          <p:nvPr/>
        </p:nvSpPr>
        <p:spPr>
          <a:xfrm>
            <a:off x="7535021" y="1201901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FDF98-9801-7FC0-7D24-E5C6CB0467FD}"/>
              </a:ext>
            </a:extLst>
          </p:cNvPr>
          <p:cNvSpPr txBox="1"/>
          <p:nvPr/>
        </p:nvSpPr>
        <p:spPr>
          <a:xfrm rot="16200000">
            <a:off x="5033428" y="2678734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1AE67E-CE66-2D28-DEB5-4DAE79DAAC01}"/>
              </a:ext>
            </a:extLst>
          </p:cNvPr>
          <p:cNvSpPr txBox="1"/>
          <p:nvPr/>
        </p:nvSpPr>
        <p:spPr>
          <a:xfrm>
            <a:off x="7535020" y="5171231"/>
            <a:ext cx="36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8CC65-3D50-5DFE-C479-83B38F834ED7}"/>
              </a:ext>
            </a:extLst>
          </p:cNvPr>
          <p:cNvSpPr/>
          <p:nvPr/>
        </p:nvSpPr>
        <p:spPr>
          <a:xfrm>
            <a:off x="9335021" y="120190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4CF342-19F4-778C-5088-BB3A569C35C3}"/>
              </a:ext>
            </a:extLst>
          </p:cNvPr>
          <p:cNvSpPr/>
          <p:nvPr/>
        </p:nvSpPr>
        <p:spPr>
          <a:xfrm>
            <a:off x="9335021" y="300190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7D79F8-D5B6-CBD1-38A8-C02BA0F09F1B}"/>
              </a:ext>
            </a:extLst>
          </p:cNvPr>
          <p:cNvSpPr/>
          <p:nvPr/>
        </p:nvSpPr>
        <p:spPr>
          <a:xfrm>
            <a:off x="7535021" y="300190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E0755-FB4E-5758-92F2-F78F28BEC36C}"/>
              </a:ext>
            </a:extLst>
          </p:cNvPr>
          <p:cNvSpPr txBox="1"/>
          <p:nvPr/>
        </p:nvSpPr>
        <p:spPr>
          <a:xfrm>
            <a:off x="7535019" y="4801900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93208-8659-2470-7FA2-54549D9361F9}"/>
              </a:ext>
            </a:extLst>
          </p:cNvPr>
          <p:cNvSpPr txBox="1"/>
          <p:nvPr/>
        </p:nvSpPr>
        <p:spPr>
          <a:xfrm>
            <a:off x="9335019" y="480189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B70ED9-9C21-481C-6F75-56A9DA6FC3C3}"/>
              </a:ext>
            </a:extLst>
          </p:cNvPr>
          <p:cNvSpPr txBox="1"/>
          <p:nvPr/>
        </p:nvSpPr>
        <p:spPr>
          <a:xfrm rot="16200000">
            <a:off x="6441260" y="3717232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898899-28C7-024E-7366-204D467A7A25}"/>
              </a:ext>
            </a:extLst>
          </p:cNvPr>
          <p:cNvSpPr txBox="1"/>
          <p:nvPr/>
        </p:nvSpPr>
        <p:spPr>
          <a:xfrm rot="16200000">
            <a:off x="6460995" y="1917231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5CEBDB-B179-EFB4-9DB9-45C8A59DA364}"/>
              </a:ext>
            </a:extLst>
          </p:cNvPr>
          <p:cNvSpPr txBox="1"/>
          <p:nvPr/>
        </p:nvSpPr>
        <p:spPr>
          <a:xfrm>
            <a:off x="7535015" y="29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Frozen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Pulse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C288B-0B13-85D1-A865-8B1491DFEB88}"/>
              </a:ext>
            </a:extLst>
          </p:cNvPr>
          <p:cNvSpPr txBox="1"/>
          <p:nvPr/>
        </p:nvSpPr>
        <p:spPr>
          <a:xfrm>
            <a:off x="9332757" y="29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Step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Response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AFE3D7-4B32-2800-C60F-FE60CB5D4BF7}"/>
              </a:ext>
            </a:extLst>
          </p:cNvPr>
          <p:cNvSpPr txBox="1"/>
          <p:nvPr/>
        </p:nvSpPr>
        <p:spPr>
          <a:xfrm>
            <a:off x="9332751" y="11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Step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D797B-8815-E2CB-D4A0-9919A2133C89}"/>
              </a:ext>
            </a:extLst>
          </p:cNvPr>
          <p:cNvSpPr txBox="1"/>
          <p:nvPr/>
        </p:nvSpPr>
        <p:spPr>
          <a:xfrm>
            <a:off x="7528202" y="1197199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Step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Response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C44FA0-C4C4-03E7-C17E-36DF7B6A6B70}"/>
              </a:ext>
            </a:extLst>
          </p:cNvPr>
          <p:cNvSpPr txBox="1"/>
          <p:nvPr/>
        </p:nvSpPr>
        <p:spPr>
          <a:xfrm>
            <a:off x="1678389" y="18002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Faults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15C45-6EF1-4535-5CE6-D4578922C258}"/>
              </a:ext>
            </a:extLst>
          </p:cNvPr>
          <p:cNvSpPr txBox="1"/>
          <p:nvPr/>
        </p:nvSpPr>
        <p:spPr>
          <a:xfrm>
            <a:off x="7525927" y="180028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Synthetic</a:t>
            </a:r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8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617D-38E2-C3E7-BA03-CCE42157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8FA9469-5AE4-E65E-67BE-EC881270EF9D}"/>
              </a:ext>
            </a:extLst>
          </p:cNvPr>
          <p:cNvSpPr/>
          <p:nvPr/>
        </p:nvSpPr>
        <p:spPr>
          <a:xfrm>
            <a:off x="2592942" y="1758087"/>
            <a:ext cx="3600002" cy="1795298"/>
          </a:xfrm>
          <a:prstGeom prst="rect">
            <a:avLst/>
          </a:prstGeom>
          <a:solidFill>
            <a:srgbClr val="C55A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D561A8-9476-372C-950C-A07E6982002F}"/>
              </a:ext>
            </a:extLst>
          </p:cNvPr>
          <p:cNvSpPr/>
          <p:nvPr/>
        </p:nvSpPr>
        <p:spPr>
          <a:xfrm>
            <a:off x="2592943" y="3575315"/>
            <a:ext cx="3599997" cy="1779637"/>
          </a:xfrm>
          <a:prstGeom prst="rect">
            <a:avLst/>
          </a:prstGeom>
          <a:solidFill>
            <a:srgbClr val="4E6BB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EBF898-D2F4-2908-1DDF-0C9F26EA8791}"/>
              </a:ext>
            </a:extLst>
          </p:cNvPr>
          <p:cNvSpPr txBox="1"/>
          <p:nvPr/>
        </p:nvSpPr>
        <p:spPr>
          <a:xfrm>
            <a:off x="2592942" y="535808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438575-7B0B-70D1-B197-D8C6015AF0A5}"/>
              </a:ext>
            </a:extLst>
          </p:cNvPr>
          <p:cNvSpPr txBox="1"/>
          <p:nvPr/>
        </p:nvSpPr>
        <p:spPr>
          <a:xfrm>
            <a:off x="4392942" y="535808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652F1B-0E49-A4D0-B59D-A983D5D9FC41}"/>
              </a:ext>
            </a:extLst>
          </p:cNvPr>
          <p:cNvSpPr txBox="1"/>
          <p:nvPr/>
        </p:nvSpPr>
        <p:spPr>
          <a:xfrm>
            <a:off x="2586127" y="73464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Origin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CDBDC7-BEDE-5E40-6250-9F6D70F2365B}"/>
              </a:ext>
            </a:extLst>
          </p:cNvPr>
          <p:cNvSpPr/>
          <p:nvPr/>
        </p:nvSpPr>
        <p:spPr>
          <a:xfrm>
            <a:off x="8373630" y="1753385"/>
            <a:ext cx="1778006" cy="3604702"/>
          </a:xfrm>
          <a:prstGeom prst="rect">
            <a:avLst/>
          </a:prstGeom>
          <a:solidFill>
            <a:srgbClr val="C55A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3A731B-1C18-21EA-69EE-228CAFBBCE3F}"/>
              </a:ext>
            </a:extLst>
          </p:cNvPr>
          <p:cNvSpPr/>
          <p:nvPr/>
        </p:nvSpPr>
        <p:spPr>
          <a:xfrm>
            <a:off x="6551636" y="1753386"/>
            <a:ext cx="1800000" cy="3604701"/>
          </a:xfrm>
          <a:prstGeom prst="rect">
            <a:avLst/>
          </a:prstGeom>
          <a:solidFill>
            <a:srgbClr val="C5A0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B97DF-49C7-F1DB-019E-2970624B92A7}"/>
              </a:ext>
            </a:extLst>
          </p:cNvPr>
          <p:cNvSpPr txBox="1"/>
          <p:nvPr/>
        </p:nvSpPr>
        <p:spPr>
          <a:xfrm>
            <a:off x="6551634" y="535808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B2A921-63CB-502F-1142-DEBEFA73A8DF}"/>
              </a:ext>
            </a:extLst>
          </p:cNvPr>
          <p:cNvSpPr txBox="1"/>
          <p:nvPr/>
        </p:nvSpPr>
        <p:spPr>
          <a:xfrm>
            <a:off x="8351634" y="535808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C55A59-24FF-4A6A-3038-8E2854C540AB}"/>
              </a:ext>
            </a:extLst>
          </p:cNvPr>
          <p:cNvSpPr txBox="1"/>
          <p:nvPr/>
        </p:nvSpPr>
        <p:spPr>
          <a:xfrm>
            <a:off x="6544819" y="73464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Impact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B7172B-16D7-5522-6A20-23A42B1154B7}"/>
              </a:ext>
            </a:extLst>
          </p:cNvPr>
          <p:cNvSpPr txBox="1"/>
          <p:nvPr/>
        </p:nvSpPr>
        <p:spPr>
          <a:xfrm>
            <a:off x="6569093" y="1753385"/>
            <a:ext cx="1775725" cy="360156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Non-critical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9BBDD-BEAE-3DF7-AB91-51B65EA126B0}"/>
              </a:ext>
            </a:extLst>
          </p:cNvPr>
          <p:cNvSpPr txBox="1"/>
          <p:nvPr/>
        </p:nvSpPr>
        <p:spPr>
          <a:xfrm>
            <a:off x="2592940" y="1757722"/>
            <a:ext cx="3599996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System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411384-74EA-F467-AAE5-C5C1821C8477}"/>
              </a:ext>
            </a:extLst>
          </p:cNvPr>
          <p:cNvSpPr txBox="1"/>
          <p:nvPr/>
        </p:nvSpPr>
        <p:spPr>
          <a:xfrm>
            <a:off x="2586125" y="3575315"/>
            <a:ext cx="3599996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Technical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272493-B14E-44D2-9354-4DD279B43A0F}"/>
              </a:ext>
            </a:extLst>
          </p:cNvPr>
          <p:cNvSpPr txBox="1"/>
          <p:nvPr/>
        </p:nvSpPr>
        <p:spPr>
          <a:xfrm>
            <a:off x="8385378" y="1774531"/>
            <a:ext cx="1775725" cy="360156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Critical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29384-89B0-0B72-BE22-27C2B732D441}"/>
              </a:ext>
            </a:extLst>
          </p:cNvPr>
          <p:cNvSpPr txBox="1"/>
          <p:nvPr/>
        </p:nvSpPr>
        <p:spPr>
          <a:xfrm rot="16200000">
            <a:off x="46963" y="3230219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F8515-73AD-F90E-902F-3249454C303F}"/>
              </a:ext>
            </a:extLst>
          </p:cNvPr>
          <p:cNvSpPr txBox="1"/>
          <p:nvPr/>
        </p:nvSpPr>
        <p:spPr>
          <a:xfrm rot="16200000">
            <a:off x="1454795" y="426871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 sensor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E5430-AAE6-6992-B25D-E5768AD646E4}"/>
              </a:ext>
            </a:extLst>
          </p:cNvPr>
          <p:cNvSpPr txBox="1"/>
          <p:nvPr/>
        </p:nvSpPr>
        <p:spPr>
          <a:xfrm rot="16200000">
            <a:off x="1476882" y="2466360"/>
            <a:ext cx="17952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 sensors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B2A56-D4D4-0087-9C34-ED9451C776F9}"/>
              </a:ext>
            </a:extLst>
          </p:cNvPr>
          <p:cNvSpPr txBox="1"/>
          <p:nvPr/>
        </p:nvSpPr>
        <p:spPr>
          <a:xfrm>
            <a:off x="2586125" y="5727418"/>
            <a:ext cx="75749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blue and grey text&#10;&#10;AI-generated content may be incorrect.">
            <a:extLst>
              <a:ext uri="{FF2B5EF4-FFF2-40B4-BE49-F238E27FC236}">
                <a16:creationId xmlns:a16="http://schemas.microsoft.com/office/drawing/2014/main" id="{9856C26F-B156-599B-9280-1CD9718E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200150"/>
            <a:ext cx="6426200" cy="445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CEF3-85D3-BB2D-143F-E8DE755CA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69110"/>
            <a:ext cx="7772400" cy="53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4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E0F5-6DD8-DB83-2AC6-E29DE7C80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9801BF7-E232-7F09-8FB5-7247E2389A27}"/>
              </a:ext>
            </a:extLst>
          </p:cNvPr>
          <p:cNvSpPr/>
          <p:nvPr/>
        </p:nvSpPr>
        <p:spPr>
          <a:xfrm>
            <a:off x="4726542" y="1758087"/>
            <a:ext cx="3600002" cy="1795298"/>
          </a:xfrm>
          <a:prstGeom prst="rect">
            <a:avLst/>
          </a:prstGeom>
          <a:solidFill>
            <a:srgbClr val="C55A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C9ED7-66A6-EB4E-914C-094C794681E7}"/>
              </a:ext>
            </a:extLst>
          </p:cNvPr>
          <p:cNvSpPr/>
          <p:nvPr/>
        </p:nvSpPr>
        <p:spPr>
          <a:xfrm>
            <a:off x="4726543" y="3575315"/>
            <a:ext cx="3599997" cy="1779637"/>
          </a:xfrm>
          <a:prstGeom prst="rect">
            <a:avLst/>
          </a:prstGeom>
          <a:solidFill>
            <a:srgbClr val="4E6BB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4F948-C50F-01E4-D8D4-32A0458ADCF2}"/>
              </a:ext>
            </a:extLst>
          </p:cNvPr>
          <p:cNvSpPr txBox="1"/>
          <p:nvPr/>
        </p:nvSpPr>
        <p:spPr>
          <a:xfrm>
            <a:off x="4726542" y="535808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412B65-4D2B-8BDB-A86D-F2527751465A}"/>
              </a:ext>
            </a:extLst>
          </p:cNvPr>
          <p:cNvSpPr txBox="1"/>
          <p:nvPr/>
        </p:nvSpPr>
        <p:spPr>
          <a:xfrm>
            <a:off x="6526542" y="535808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7561AC-8EC4-A134-A10E-EC64E75FCC50}"/>
              </a:ext>
            </a:extLst>
          </p:cNvPr>
          <p:cNvSpPr txBox="1"/>
          <p:nvPr/>
        </p:nvSpPr>
        <p:spPr>
          <a:xfrm>
            <a:off x="4719727" y="73464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Origin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407887-56B0-D4CB-6D66-21DE327C5A90}"/>
              </a:ext>
            </a:extLst>
          </p:cNvPr>
          <p:cNvSpPr/>
          <p:nvPr/>
        </p:nvSpPr>
        <p:spPr>
          <a:xfrm>
            <a:off x="10354830" y="1753385"/>
            <a:ext cx="1778006" cy="3604702"/>
          </a:xfrm>
          <a:prstGeom prst="rect">
            <a:avLst/>
          </a:prstGeom>
          <a:solidFill>
            <a:srgbClr val="C55A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68F544-084B-1112-9811-AB92B7CA0CE2}"/>
              </a:ext>
            </a:extLst>
          </p:cNvPr>
          <p:cNvSpPr/>
          <p:nvPr/>
        </p:nvSpPr>
        <p:spPr>
          <a:xfrm>
            <a:off x="8532836" y="1753386"/>
            <a:ext cx="1800000" cy="3604701"/>
          </a:xfrm>
          <a:prstGeom prst="rect">
            <a:avLst/>
          </a:prstGeom>
          <a:solidFill>
            <a:srgbClr val="C5A0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5E2486-3C9B-8FA8-380C-FDF692C39EB0}"/>
              </a:ext>
            </a:extLst>
          </p:cNvPr>
          <p:cNvSpPr txBox="1"/>
          <p:nvPr/>
        </p:nvSpPr>
        <p:spPr>
          <a:xfrm>
            <a:off x="8532834" y="535808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F4DF61-20A0-D2D9-E599-2EFF70BA1F3A}"/>
              </a:ext>
            </a:extLst>
          </p:cNvPr>
          <p:cNvSpPr txBox="1"/>
          <p:nvPr/>
        </p:nvSpPr>
        <p:spPr>
          <a:xfrm>
            <a:off x="10332834" y="535808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47F201-264E-968E-E31E-C3EA733886DD}"/>
              </a:ext>
            </a:extLst>
          </p:cNvPr>
          <p:cNvSpPr txBox="1"/>
          <p:nvPr/>
        </p:nvSpPr>
        <p:spPr>
          <a:xfrm>
            <a:off x="8526019" y="73464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Impact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BECCFD-3B80-B9BC-9A3D-31B3B1C2A79A}"/>
              </a:ext>
            </a:extLst>
          </p:cNvPr>
          <p:cNvSpPr txBox="1"/>
          <p:nvPr/>
        </p:nvSpPr>
        <p:spPr>
          <a:xfrm>
            <a:off x="8550293" y="1753385"/>
            <a:ext cx="1775725" cy="360156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Temporary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0866CC-B0D5-2548-6C55-BB589A96C79F}"/>
              </a:ext>
            </a:extLst>
          </p:cNvPr>
          <p:cNvSpPr txBox="1"/>
          <p:nvPr/>
        </p:nvSpPr>
        <p:spPr>
          <a:xfrm>
            <a:off x="4726540" y="1757722"/>
            <a:ext cx="3599996" cy="1800000"/>
          </a:xfrm>
          <a:prstGeom prst="rect">
            <a:avLst/>
          </a:prstGeom>
          <a:solidFill>
            <a:srgbClr val="550093">
              <a:alpha val="16078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System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8681F2-7789-A605-6A35-97BDC798F883}"/>
              </a:ext>
            </a:extLst>
          </p:cNvPr>
          <p:cNvSpPr txBox="1"/>
          <p:nvPr/>
        </p:nvSpPr>
        <p:spPr>
          <a:xfrm>
            <a:off x="4719725" y="3575315"/>
            <a:ext cx="3599996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Technical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E56C0B-45DA-6DFF-F5D5-F57B6DBFD37D}"/>
              </a:ext>
            </a:extLst>
          </p:cNvPr>
          <p:cNvSpPr txBox="1"/>
          <p:nvPr/>
        </p:nvSpPr>
        <p:spPr>
          <a:xfrm>
            <a:off x="10366578" y="1774531"/>
            <a:ext cx="1775725" cy="360156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Critical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7CF0A-A6A2-0B8C-8A3C-E82EC33C10A9}"/>
              </a:ext>
            </a:extLst>
          </p:cNvPr>
          <p:cNvSpPr txBox="1"/>
          <p:nvPr/>
        </p:nvSpPr>
        <p:spPr>
          <a:xfrm>
            <a:off x="899778" y="5727418"/>
            <a:ext cx="112425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2A42E9-DCFB-7915-E40F-DA3AF02CEF28}"/>
              </a:ext>
            </a:extLst>
          </p:cNvPr>
          <p:cNvSpPr/>
          <p:nvPr/>
        </p:nvSpPr>
        <p:spPr>
          <a:xfrm>
            <a:off x="908872" y="175652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22810-A001-6838-E92E-85AFA3384DD9}"/>
              </a:ext>
            </a:extLst>
          </p:cNvPr>
          <p:cNvSpPr txBox="1"/>
          <p:nvPr/>
        </p:nvSpPr>
        <p:spPr>
          <a:xfrm rot="16200000">
            <a:off x="-1592721" y="3233353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D33741-AD29-B18D-B0F1-4361DD26599F}"/>
              </a:ext>
            </a:extLst>
          </p:cNvPr>
          <p:cNvSpPr/>
          <p:nvPr/>
        </p:nvSpPr>
        <p:spPr>
          <a:xfrm>
            <a:off x="2708872" y="1756519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8E790B-9D0B-5EC7-FCAF-6A67F5509AF8}"/>
              </a:ext>
            </a:extLst>
          </p:cNvPr>
          <p:cNvSpPr/>
          <p:nvPr/>
        </p:nvSpPr>
        <p:spPr>
          <a:xfrm>
            <a:off x="2708872" y="3556519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E7D09F-1230-F082-0007-2C49D01FC223}"/>
              </a:ext>
            </a:extLst>
          </p:cNvPr>
          <p:cNvSpPr/>
          <p:nvPr/>
        </p:nvSpPr>
        <p:spPr>
          <a:xfrm>
            <a:off x="908872" y="3556519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0CCD15-5EB5-6CDC-26CF-535D2CC182B6}"/>
              </a:ext>
            </a:extLst>
          </p:cNvPr>
          <p:cNvSpPr txBox="1"/>
          <p:nvPr/>
        </p:nvSpPr>
        <p:spPr>
          <a:xfrm>
            <a:off x="908870" y="535651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770BB3-DF1D-9A9E-C67C-2E12055A81D9}"/>
              </a:ext>
            </a:extLst>
          </p:cNvPr>
          <p:cNvSpPr txBox="1"/>
          <p:nvPr/>
        </p:nvSpPr>
        <p:spPr>
          <a:xfrm>
            <a:off x="2708870" y="5356518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63F25-992D-AD5A-348F-5558D1F2D5FE}"/>
              </a:ext>
            </a:extLst>
          </p:cNvPr>
          <p:cNvSpPr txBox="1"/>
          <p:nvPr/>
        </p:nvSpPr>
        <p:spPr>
          <a:xfrm rot="16200000">
            <a:off x="-184889" y="4271851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 sensor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CB45C-EADB-03BD-AB4B-8E46FF0AB2EE}"/>
              </a:ext>
            </a:extLst>
          </p:cNvPr>
          <p:cNvSpPr txBox="1"/>
          <p:nvPr/>
        </p:nvSpPr>
        <p:spPr>
          <a:xfrm rot="16200000">
            <a:off x="-165154" y="2471850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 sensor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066BC1-BAF0-832E-5887-4373CE741045}"/>
              </a:ext>
            </a:extLst>
          </p:cNvPr>
          <p:cNvSpPr txBox="1"/>
          <p:nvPr/>
        </p:nvSpPr>
        <p:spPr>
          <a:xfrm>
            <a:off x="908866" y="3553385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Frozen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Spikes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Noise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0EA3CB-56FE-A42F-38A3-919EC35BF51F}"/>
              </a:ext>
            </a:extLst>
          </p:cNvPr>
          <p:cNvSpPr txBox="1"/>
          <p:nvPr/>
        </p:nvSpPr>
        <p:spPr>
          <a:xfrm>
            <a:off x="2706608" y="3553385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Calibration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Baseline shift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Aging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BB5AB0-34AF-F207-1153-89DE7C4FD8A5}"/>
              </a:ext>
            </a:extLst>
          </p:cNvPr>
          <p:cNvSpPr txBox="1"/>
          <p:nvPr/>
        </p:nvSpPr>
        <p:spPr>
          <a:xfrm>
            <a:off x="2706602" y="1753385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Blockage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Debris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Corrosion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Burst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1AA5D9-B8B4-C8AE-047B-1B3FF8546510}"/>
              </a:ext>
            </a:extLst>
          </p:cNvPr>
          <p:cNvSpPr txBox="1"/>
          <p:nvPr/>
        </p:nvSpPr>
        <p:spPr>
          <a:xfrm>
            <a:off x="902053" y="1751818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Blockage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8B4E8D-BD5D-D4CF-EBFA-74EDDD0FB51B}"/>
              </a:ext>
            </a:extLst>
          </p:cNvPr>
          <p:cNvSpPr txBox="1"/>
          <p:nvPr/>
        </p:nvSpPr>
        <p:spPr>
          <a:xfrm>
            <a:off x="902055" y="733079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Faults</a:t>
            </a:r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13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D853A-C1F3-E678-09E0-F2B8D9CF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171EE3-2655-19E9-0023-8193532A1B46}"/>
              </a:ext>
            </a:extLst>
          </p:cNvPr>
          <p:cNvSpPr txBox="1"/>
          <p:nvPr/>
        </p:nvSpPr>
        <p:spPr>
          <a:xfrm>
            <a:off x="614855" y="626795"/>
            <a:ext cx="4866290" cy="44497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Definitions</a:t>
            </a:r>
            <a:endParaRPr lang="en-US" b="1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Mutliple sensor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Temporal overlap; within 1-2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And spatial proximity;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Pattern consistency; correlation? </a:t>
            </a: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Long term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If the errors persists for more than 1 hour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31550-5251-B0D1-6B22-248BAE15B111}"/>
              </a:ext>
            </a:extLst>
          </p:cNvPr>
          <p:cNvSpPr txBox="1"/>
          <p:nvPr/>
        </p:nvSpPr>
        <p:spPr>
          <a:xfrm>
            <a:off x="6710856" y="626795"/>
            <a:ext cx="4866289" cy="44497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Limitations</a:t>
            </a:r>
            <a:endParaRPr lang="en-US" b="1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We’ll not focus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Multiple occurances of the same error within a time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Different types of errors occuring within the same time frame</a:t>
            </a:r>
          </a:p>
        </p:txBody>
      </p:sp>
    </p:spTree>
    <p:extLst>
      <p:ext uri="{BB962C8B-B14F-4D97-AF65-F5344CB8AC3E}">
        <p14:creationId xmlns:p14="http://schemas.microsoft.com/office/powerpoint/2010/main" val="2173542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D4868-B0D7-94AE-842F-866E3F2E1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33759B-8A63-625E-3EDE-B3F13B1AEF3B}"/>
              </a:ext>
            </a:extLst>
          </p:cNvPr>
          <p:cNvSpPr txBox="1"/>
          <p:nvPr/>
        </p:nvSpPr>
        <p:spPr>
          <a:xfrm>
            <a:off x="1003739" y="642560"/>
            <a:ext cx="4866289" cy="9024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Evaluation</a:t>
            </a:r>
            <a:endParaRPr lang="en-US" b="1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E9DB4C-03A9-4D4C-493E-BBAF0A16D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372911"/>
              </p:ext>
            </p:extLst>
          </p:nvPr>
        </p:nvGraphicFramePr>
        <p:xfrm>
          <a:off x="457200" y="2496571"/>
          <a:ext cx="932442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142">
                  <a:extLst>
                    <a:ext uri="{9D8B030D-6E8A-4147-A177-3AD203B41FA5}">
                      <a16:colId xmlns:a16="http://schemas.microsoft.com/office/drawing/2014/main" val="1250916109"/>
                    </a:ext>
                  </a:extLst>
                </a:gridCol>
                <a:gridCol w="3108142">
                  <a:extLst>
                    <a:ext uri="{9D8B030D-6E8A-4147-A177-3AD203B41FA5}">
                      <a16:colId xmlns:a16="http://schemas.microsoft.com/office/drawing/2014/main" val="3070916291"/>
                    </a:ext>
                  </a:extLst>
                </a:gridCol>
                <a:gridCol w="3108142">
                  <a:extLst>
                    <a:ext uri="{9D8B030D-6E8A-4147-A177-3AD203B41FA5}">
                      <a16:colId xmlns:a16="http://schemas.microsoft.com/office/drawing/2014/main" val="279867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Single sensor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/>
                        <a:t>Time series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Multiple sensors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/>
                        <a:t>Binary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Long term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/>
                        <a:t>Binary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3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For each error  type: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Precision &amp; Recall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ROC by threshold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/>
                        <a:t>Binary event detection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/>
                        <a:t>And 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  <a:p>
                      <a:r>
                        <a:rPr lang="en-US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  <a:p>
                      <a:r>
                        <a:rPr lang="en-US"/>
                        <a:t>Confusion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40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313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FC9BD-8497-F8FD-2F36-4210629A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95" b="4016"/>
          <a:stretch/>
        </p:blipFill>
        <p:spPr>
          <a:xfrm>
            <a:off x="4424245" y="131213"/>
            <a:ext cx="2455553" cy="1534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0A6D89-6704-D14C-8332-9E198643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47" y="1662885"/>
            <a:ext cx="2455553" cy="1596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2E612-7BB9-8808-845E-01715D2CC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246" y="3258994"/>
            <a:ext cx="2455553" cy="1601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0AE1D6-D40C-6B83-A431-607D81310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246" y="4855103"/>
            <a:ext cx="2455553" cy="1637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C84BF-52EE-E694-13E8-6EEF51F86777}"/>
              </a:ext>
            </a:extLst>
          </p:cNvPr>
          <p:cNvSpPr txBox="1"/>
          <p:nvPr/>
        </p:nvSpPr>
        <p:spPr>
          <a:xfrm>
            <a:off x="1968691" y="2242976"/>
            <a:ext cx="24555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rgbClr val="747474"/>
                </a:solidFill>
              </a:rPr>
              <a:t>Input Gate</a:t>
            </a:r>
          </a:p>
          <a:p>
            <a:pPr algn="ctr"/>
            <a:r>
              <a:rPr lang="en-US" b="1">
                <a:solidFill>
                  <a:srgbClr val="747474"/>
                </a:solidFill>
              </a:rPr>
              <a:t>Candidate Cell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A5CE4-283F-405A-72F0-0F13DC45A230}"/>
              </a:ext>
            </a:extLst>
          </p:cNvPr>
          <p:cNvSpPr txBox="1"/>
          <p:nvPr/>
        </p:nvSpPr>
        <p:spPr>
          <a:xfrm>
            <a:off x="1968691" y="841602"/>
            <a:ext cx="24555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rgbClr val="747474"/>
                </a:solidFill>
              </a:rPr>
              <a:t>Forget Gate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76F55-7011-A00C-7EA5-193E32D3B65E}"/>
              </a:ext>
            </a:extLst>
          </p:cNvPr>
          <p:cNvSpPr txBox="1"/>
          <p:nvPr/>
        </p:nvSpPr>
        <p:spPr>
          <a:xfrm>
            <a:off x="1968691" y="3875051"/>
            <a:ext cx="24555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rgbClr val="747474"/>
                </a:solidFill>
              </a:rPr>
              <a:t>Cell State Update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A524B-6C29-D091-9D8E-0A412038DCD1}"/>
              </a:ext>
            </a:extLst>
          </p:cNvPr>
          <p:cNvSpPr txBox="1"/>
          <p:nvPr/>
        </p:nvSpPr>
        <p:spPr>
          <a:xfrm>
            <a:off x="1968691" y="5353125"/>
            <a:ext cx="24555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rgbClr val="747474"/>
                </a:solidFill>
              </a:rPr>
              <a:t>Cell State</a:t>
            </a:r>
          </a:p>
          <a:p>
            <a:pPr algn="ctr"/>
            <a:r>
              <a:rPr lang="en-US" b="1">
                <a:solidFill>
                  <a:srgbClr val="747474"/>
                </a:solidFill>
              </a:rPr>
              <a:t>Hidden State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07A21-82C8-0C7B-F6A8-3423F40C1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476" y="695349"/>
            <a:ext cx="25019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30240-5DE2-2F47-A71E-246907600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360" y="2073589"/>
            <a:ext cx="27686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6463B-1263-AE2A-1066-30D80F4E6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544" y="3850167"/>
            <a:ext cx="22987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6AEF-CAD3-D6FE-6CA4-FF80414854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0174" y="5271145"/>
            <a:ext cx="2705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49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9CC94A-036D-7398-227C-B5B20665A8C4}"/>
              </a:ext>
            </a:extLst>
          </p:cNvPr>
          <p:cNvSpPr/>
          <p:nvPr/>
        </p:nvSpPr>
        <p:spPr>
          <a:xfrm>
            <a:off x="-583325" y="-4042611"/>
            <a:ext cx="14866883" cy="12508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AB214D-5928-717E-6839-8CE86439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90" y="-863373"/>
            <a:ext cx="5340501" cy="554675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0D86F2-B55A-D490-CDF7-E73EF5B6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326" y="2142755"/>
            <a:ext cx="7885082" cy="4849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80711-5D57-87AC-2F5A-3C3B5E8D27D2}"/>
              </a:ext>
            </a:extLst>
          </p:cNvPr>
          <p:cNvSpPr txBox="1"/>
          <p:nvPr/>
        </p:nvSpPr>
        <p:spPr>
          <a:xfrm rot="266384">
            <a:off x="316034" y="-67218"/>
            <a:ext cx="373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Dot-Product</a:t>
            </a:r>
          </a:p>
        </p:txBody>
      </p:sp>
      <p:pic>
        <p:nvPicPr>
          <p:cNvPr id="16" name="Graphic 15" descr="Line arrow: Clockwise curve outline">
            <a:extLst>
              <a:ext uri="{FF2B5EF4-FFF2-40B4-BE49-F238E27FC236}">
                <a16:creationId xmlns:a16="http://schemas.microsoft.com/office/drawing/2014/main" id="{85F22C37-2EC2-01BB-3FC9-8FDF9A7A3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165740">
            <a:off x="5660397" y="1708679"/>
            <a:ext cx="1029600" cy="102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29CA25-298D-E6F7-8830-E90A696D43A9}"/>
              </a:ext>
            </a:extLst>
          </p:cNvPr>
          <p:cNvSpPr txBox="1"/>
          <p:nvPr/>
        </p:nvSpPr>
        <p:spPr>
          <a:xfrm>
            <a:off x="8455572" y="6992547"/>
            <a:ext cx="373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Vector Sum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8AFDD83-B5F2-6F0F-678C-9969AD69BC25}"/>
              </a:ext>
            </a:extLst>
          </p:cNvPr>
          <p:cNvCxnSpPr>
            <a:cxnSpLocks/>
          </p:cNvCxnSpPr>
          <p:nvPr/>
        </p:nvCxnSpPr>
        <p:spPr>
          <a:xfrm flipV="1">
            <a:off x="9916509" y="4398579"/>
            <a:ext cx="2878665" cy="2773445"/>
          </a:xfrm>
          <a:prstGeom prst="bentConnector3">
            <a:avLst>
              <a:gd name="adj1" fmla="val 78479"/>
            </a:avLst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B2CA11F-05B8-6414-A29B-4FE418D0DF26}"/>
              </a:ext>
            </a:extLst>
          </p:cNvPr>
          <p:cNvSpPr txBox="1"/>
          <p:nvPr/>
        </p:nvSpPr>
        <p:spPr>
          <a:xfrm>
            <a:off x="12124263" y="1512190"/>
            <a:ext cx="2004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Update the embedding of </a:t>
            </a:r>
          </a:p>
        </p:txBody>
      </p:sp>
      <p:pic>
        <p:nvPicPr>
          <p:cNvPr id="51" name="Picture 5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0997E7B-5EE4-4C85-3145-6DC7FD5B1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164" y="-3294078"/>
            <a:ext cx="5348852" cy="220079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0219ACC-369C-0655-E301-CCC65FE3111F}"/>
              </a:ext>
            </a:extLst>
          </p:cNvPr>
          <p:cNvSpPr txBox="1"/>
          <p:nvPr/>
        </p:nvSpPr>
        <p:spPr>
          <a:xfrm>
            <a:off x="7243004" y="-3657319"/>
            <a:ext cx="200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Q</a:t>
            </a:r>
            <a:r>
              <a:rPr lang="en-US" sz="2400" b="1" baseline="-25000">
                <a:solidFill>
                  <a:schemeClr val="bg1"/>
                </a:solidFill>
              </a:rPr>
              <a:t>4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5680B2-D0C4-E5E3-29EE-247E45F7576D}"/>
              </a:ext>
            </a:extLst>
          </p:cNvPr>
          <p:cNvSpPr txBox="1"/>
          <p:nvPr/>
        </p:nvSpPr>
        <p:spPr>
          <a:xfrm>
            <a:off x="6078252" y="-3219084"/>
            <a:ext cx="200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K</a:t>
            </a:r>
            <a:r>
              <a:rPr lang="en-US" sz="2400" b="1" baseline="-25000">
                <a:solidFill>
                  <a:schemeClr val="bg1"/>
                </a:solidFill>
              </a:rPr>
              <a:t>3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99A55C-6436-5D19-08F8-043F6F2D5F8B}"/>
              </a:ext>
            </a:extLst>
          </p:cNvPr>
          <p:cNvSpPr txBox="1"/>
          <p:nvPr/>
        </p:nvSpPr>
        <p:spPr>
          <a:xfrm>
            <a:off x="4776000" y="-3235712"/>
            <a:ext cx="200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K</a:t>
            </a:r>
            <a:r>
              <a:rPr lang="en-US" sz="2400" b="1" baseline="-2500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6" name="Graphic 55" descr="Line arrow: Clockwise curve outline">
            <a:extLst>
              <a:ext uri="{FF2B5EF4-FFF2-40B4-BE49-F238E27FC236}">
                <a16:creationId xmlns:a16="http://schemas.microsoft.com/office/drawing/2014/main" id="{1EF8C50E-A88A-EDE5-91E3-828769333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311972" flipH="1">
            <a:off x="3575193" y="-1914146"/>
            <a:ext cx="1029600" cy="10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02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365F-63E5-5882-E425-A6D3082A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569D0D-E477-6564-61A2-18EC43AF33B8}"/>
              </a:ext>
            </a:extLst>
          </p:cNvPr>
          <p:cNvSpPr/>
          <p:nvPr/>
        </p:nvSpPr>
        <p:spPr>
          <a:xfrm>
            <a:off x="-1720469" y="-6605650"/>
            <a:ext cx="17523177" cy="15594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8147853-235D-453D-C907-5CC9FBB45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00" y="-3032411"/>
            <a:ext cx="5340501" cy="554675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E82519-DAD3-69A5-3B26-7C7FCE9F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54" y="2142755"/>
            <a:ext cx="7885082" cy="4849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3FA183-CED7-66BF-16F4-48177D9364C3}"/>
              </a:ext>
            </a:extLst>
          </p:cNvPr>
          <p:cNvSpPr txBox="1"/>
          <p:nvPr/>
        </p:nvSpPr>
        <p:spPr>
          <a:xfrm rot="266384">
            <a:off x="784917" y="-2502472"/>
            <a:ext cx="373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>
                    <a:lumMod val="75000"/>
                  </a:schemeClr>
                </a:solidFill>
              </a:rPr>
              <a:t>Dot-Product</a:t>
            </a:r>
          </a:p>
        </p:txBody>
      </p:sp>
      <p:pic>
        <p:nvPicPr>
          <p:cNvPr id="16" name="Graphic 15" descr="Line arrow: Clockwise curve outline">
            <a:extLst>
              <a:ext uri="{FF2B5EF4-FFF2-40B4-BE49-F238E27FC236}">
                <a16:creationId xmlns:a16="http://schemas.microsoft.com/office/drawing/2014/main" id="{B16DEA46-A616-22F6-2372-FBC447A7C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000022">
            <a:off x="6644742" y="828835"/>
            <a:ext cx="1029600" cy="1029600"/>
          </a:xfrm>
          <a:prstGeom prst="rect">
            <a:avLst/>
          </a:prstGeom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7C08E08-C6BB-01DA-D43F-3293640B2F1B}"/>
              </a:ext>
            </a:extLst>
          </p:cNvPr>
          <p:cNvCxnSpPr>
            <a:cxnSpLocks/>
          </p:cNvCxnSpPr>
          <p:nvPr/>
        </p:nvCxnSpPr>
        <p:spPr>
          <a:xfrm flipV="1">
            <a:off x="8321337" y="4398579"/>
            <a:ext cx="2878665" cy="2773445"/>
          </a:xfrm>
          <a:prstGeom prst="bentConnector3">
            <a:avLst>
              <a:gd name="adj1" fmla="val 78479"/>
            </a:avLst>
          </a:prstGeom>
          <a:ln w="2540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CD00D70-FA2F-4A5E-F0BA-D09428A0D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965" y="-5796064"/>
            <a:ext cx="6799520" cy="279768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89DE794-2DC9-3271-A942-03B749D45C8E}"/>
              </a:ext>
            </a:extLst>
          </p:cNvPr>
          <p:cNvSpPr txBox="1"/>
          <p:nvPr/>
        </p:nvSpPr>
        <p:spPr>
          <a:xfrm>
            <a:off x="8562993" y="-6274954"/>
            <a:ext cx="200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sz="2800" b="1" baseline="-250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87F9B3-551E-1C1B-0E98-EB134271EE43}"/>
              </a:ext>
            </a:extLst>
          </p:cNvPr>
          <p:cNvSpPr txBox="1"/>
          <p:nvPr/>
        </p:nvSpPr>
        <p:spPr>
          <a:xfrm>
            <a:off x="7071679" y="-5730535"/>
            <a:ext cx="200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>
                    <a:lumMod val="75000"/>
                  </a:schemeClr>
                </a:solidFill>
              </a:rPr>
              <a:t>K</a:t>
            </a:r>
            <a:r>
              <a:rPr lang="en-US" sz="2800" b="1" baseline="-250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CC8A50-796F-E700-BAD1-89565C85A1C9}"/>
              </a:ext>
            </a:extLst>
          </p:cNvPr>
          <p:cNvSpPr txBox="1"/>
          <p:nvPr/>
        </p:nvSpPr>
        <p:spPr>
          <a:xfrm>
            <a:off x="5440973" y="-5753395"/>
            <a:ext cx="200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>
                    <a:lumMod val="75000"/>
                  </a:schemeClr>
                </a:solidFill>
              </a:rPr>
              <a:t>K</a:t>
            </a:r>
            <a:r>
              <a:rPr lang="en-US" sz="2800" b="1" baseline="-2500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pic>
        <p:nvPicPr>
          <p:cNvPr id="56" name="Graphic 55" descr="Line arrow: Clockwise curve outline">
            <a:extLst>
              <a:ext uri="{FF2B5EF4-FFF2-40B4-BE49-F238E27FC236}">
                <a16:creationId xmlns:a16="http://schemas.microsoft.com/office/drawing/2014/main" id="{E2909E59-2295-64C9-5CD8-0C0779B74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267215" flipH="1">
            <a:off x="2468709" y="-4904641"/>
            <a:ext cx="1029600" cy="10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57C9E5-C6C0-37C7-3BF4-A91CEB4885B8}"/>
              </a:ext>
            </a:extLst>
          </p:cNvPr>
          <p:cNvSpPr txBox="1"/>
          <p:nvPr/>
        </p:nvSpPr>
        <p:spPr>
          <a:xfrm>
            <a:off x="7550523" y="-3011153"/>
            <a:ext cx="3895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>
                    <a:lumMod val="75000"/>
                  </a:schemeClr>
                </a:solidFill>
              </a:rPr>
              <a:t>Embedding Vectors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88D84-1F3B-C4F7-060D-07BFF3CFC4CF}"/>
              </a:ext>
            </a:extLst>
          </p:cNvPr>
          <p:cNvSpPr txBox="1"/>
          <p:nvPr/>
        </p:nvSpPr>
        <p:spPr>
          <a:xfrm>
            <a:off x="3001149" y="-5935838"/>
            <a:ext cx="31356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>
                    <a:lumMod val="75000"/>
                  </a:schemeClr>
                </a:solidFill>
              </a:rPr>
              <a:t>Query </a:t>
            </a:r>
          </a:p>
          <a:p>
            <a:pPr algn="ctr"/>
            <a:r>
              <a:rPr lang="en-US" sz="2800" b="1">
                <a:solidFill>
                  <a:schemeClr val="bg1">
                    <a:lumMod val="75000"/>
                  </a:schemeClr>
                </a:solidFill>
              </a:rPr>
              <a:t>and</a:t>
            </a:r>
          </a:p>
          <a:p>
            <a:pPr algn="ctr"/>
            <a:r>
              <a:rPr lang="en-US" sz="2800" b="1">
                <a:solidFill>
                  <a:schemeClr val="bg1">
                    <a:lumMod val="75000"/>
                  </a:schemeClr>
                </a:solidFill>
              </a:rPr>
              <a:t>Keys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A5047DA-B295-F517-5EE3-72A3A4A97CEA}"/>
              </a:ext>
            </a:extLst>
          </p:cNvPr>
          <p:cNvSpPr/>
          <p:nvPr/>
        </p:nvSpPr>
        <p:spPr>
          <a:xfrm>
            <a:off x="5265342" y="-6252093"/>
            <a:ext cx="389028" cy="1792100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3A275-A6EA-738A-2F36-55FAD4321CD4}"/>
              </a:ext>
            </a:extLst>
          </p:cNvPr>
          <p:cNvSpPr txBox="1"/>
          <p:nvPr/>
        </p:nvSpPr>
        <p:spPr>
          <a:xfrm rot="827188">
            <a:off x="2945806" y="-3303539"/>
            <a:ext cx="313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Queries</a:t>
            </a:r>
            <a:endParaRPr 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04DE5-D543-26C6-1DC2-3C7755C815C4}"/>
              </a:ext>
            </a:extLst>
          </p:cNvPr>
          <p:cNvSpPr txBox="1"/>
          <p:nvPr/>
        </p:nvSpPr>
        <p:spPr>
          <a:xfrm rot="21169726">
            <a:off x="-827946" y="103357"/>
            <a:ext cx="313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Keys</a:t>
            </a:r>
            <a:endParaRPr 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D172A-17F3-1AEF-AEC7-09C707F914F0}"/>
              </a:ext>
            </a:extLst>
          </p:cNvPr>
          <p:cNvSpPr txBox="1"/>
          <p:nvPr/>
        </p:nvSpPr>
        <p:spPr>
          <a:xfrm rot="317961">
            <a:off x="6042756" y="125514"/>
            <a:ext cx="3895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>
                    <a:lumMod val="75000"/>
                  </a:schemeClr>
                </a:solidFill>
              </a:rPr>
              <a:t>Attention Weights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F3CC05-9213-6FE8-ADFF-C9B48751A7B5}"/>
              </a:ext>
            </a:extLst>
          </p:cNvPr>
          <p:cNvSpPr txBox="1"/>
          <p:nvPr/>
        </p:nvSpPr>
        <p:spPr>
          <a:xfrm>
            <a:off x="1655144" y="4642694"/>
            <a:ext cx="313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Values</a:t>
            </a:r>
            <a:endParaRPr 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19234-DAE0-8EC2-A5FE-33DC1A77021A}"/>
              </a:ext>
            </a:extLst>
          </p:cNvPr>
          <p:cNvSpPr txBox="1"/>
          <p:nvPr/>
        </p:nvSpPr>
        <p:spPr>
          <a:xfrm>
            <a:off x="5899565" y="6843016"/>
            <a:ext cx="3135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Sum of </a:t>
            </a:r>
          </a:p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Vectors</a:t>
            </a:r>
            <a:endParaRPr 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256C92-2E48-1268-931D-0B2851E900A3}"/>
              </a:ext>
            </a:extLst>
          </p:cNvPr>
          <p:cNvSpPr txBox="1"/>
          <p:nvPr/>
        </p:nvSpPr>
        <p:spPr>
          <a:xfrm>
            <a:off x="9580453" y="1153736"/>
            <a:ext cx="39678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Update Embedding </a:t>
            </a:r>
          </a:p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of E</a:t>
            </a:r>
            <a:r>
              <a:rPr lang="en-US" sz="3200" b="1" baseline="-250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1D78EC-7012-2D51-2273-170EC42F8063}"/>
              </a:ext>
            </a:extLst>
          </p:cNvPr>
          <p:cNvSpPr txBox="1"/>
          <p:nvPr/>
        </p:nvSpPr>
        <p:spPr>
          <a:xfrm>
            <a:off x="11418213" y="5580235"/>
            <a:ext cx="396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~Hidden State</a:t>
            </a:r>
            <a:endParaRPr 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CBE107-3C4B-425D-0FAC-78DC1EE28BB0}"/>
              </a:ext>
            </a:extLst>
          </p:cNvPr>
          <p:cNvSpPr txBox="1"/>
          <p:nvPr/>
        </p:nvSpPr>
        <p:spPr>
          <a:xfrm>
            <a:off x="11724877" y="4057919"/>
            <a:ext cx="379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Proposed Change</a:t>
            </a:r>
            <a:endParaRPr 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9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810B4-F5F3-B0E4-292C-576F5A15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569D690-BBF2-B76E-9203-068723581843}"/>
              </a:ext>
            </a:extLst>
          </p:cNvPr>
          <p:cNvSpPr/>
          <p:nvPr/>
        </p:nvSpPr>
        <p:spPr>
          <a:xfrm>
            <a:off x="5210598" y="2881462"/>
            <a:ext cx="1617118" cy="789140"/>
          </a:xfrm>
          <a:prstGeom prst="roundRect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DB4115-A1D2-3F75-F2E7-425B5D91EC88}"/>
              </a:ext>
            </a:extLst>
          </p:cNvPr>
          <p:cNvCxnSpPr>
            <a:cxnSpLocks/>
          </p:cNvCxnSpPr>
          <p:nvPr/>
        </p:nvCxnSpPr>
        <p:spPr>
          <a:xfrm flipV="1">
            <a:off x="7090762" y="2628032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DC6258-8A78-090B-9795-9C100775E992}"/>
              </a:ext>
            </a:extLst>
          </p:cNvPr>
          <p:cNvCxnSpPr>
            <a:cxnSpLocks/>
          </p:cNvCxnSpPr>
          <p:nvPr/>
        </p:nvCxnSpPr>
        <p:spPr>
          <a:xfrm>
            <a:off x="7090762" y="326557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EA37CFB0-F066-6B82-7AA9-3AD972FE851C}"/>
              </a:ext>
            </a:extLst>
          </p:cNvPr>
          <p:cNvSpPr/>
          <p:nvPr/>
        </p:nvSpPr>
        <p:spPr>
          <a:xfrm>
            <a:off x="8055901" y="3716585"/>
            <a:ext cx="165619" cy="196914"/>
          </a:xfrm>
          <a:prstGeom prst="mathMultiply">
            <a:avLst/>
          </a:prstGeom>
          <a:solidFill>
            <a:srgbClr val="C087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F70784-E9B0-50A3-060D-6156132C2958}"/>
              </a:ext>
            </a:extLst>
          </p:cNvPr>
          <p:cNvSpPr txBox="1"/>
          <p:nvPr/>
        </p:nvSpPr>
        <p:spPr>
          <a:xfrm>
            <a:off x="8267422" y="3630376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C087C0"/>
                </a:solidFill>
              </a:rPr>
              <a:t>Prediction</a:t>
            </a:r>
            <a:endParaRPr lang="en-US" sz="1050" b="1">
              <a:solidFill>
                <a:srgbClr val="C087C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B14A4A-AA00-2AEF-9309-D9DA9F596DF1}"/>
              </a:ext>
            </a:extLst>
          </p:cNvPr>
          <p:cNvCxnSpPr>
            <a:cxnSpLocks/>
            <a:stCxn id="45" idx="3"/>
            <a:endCxn id="45" idx="5"/>
          </p:cNvCxnSpPr>
          <p:nvPr/>
        </p:nvCxnSpPr>
        <p:spPr>
          <a:xfrm>
            <a:off x="3527379" y="3450196"/>
            <a:ext cx="220337" cy="88135"/>
          </a:xfrm>
          <a:prstGeom prst="line">
            <a:avLst/>
          </a:prstGeom>
          <a:ln>
            <a:solidFill>
              <a:srgbClr val="FEE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37">
            <a:extLst>
              <a:ext uri="{FF2B5EF4-FFF2-40B4-BE49-F238E27FC236}">
                <a16:creationId xmlns:a16="http://schemas.microsoft.com/office/drawing/2014/main" id="{9A239E85-B03F-F66E-FAA6-ED036AC21CF3}"/>
              </a:ext>
            </a:extLst>
          </p:cNvPr>
          <p:cNvSpPr/>
          <p:nvPr/>
        </p:nvSpPr>
        <p:spPr>
          <a:xfrm>
            <a:off x="2207317" y="2377152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BE606F53-E12E-E731-8A10-220007FC2B42}"/>
              </a:ext>
            </a:extLst>
          </p:cNvPr>
          <p:cNvSpPr/>
          <p:nvPr/>
        </p:nvSpPr>
        <p:spPr>
          <a:xfrm>
            <a:off x="2238405" y="3365045"/>
            <a:ext cx="1872868" cy="506966"/>
          </a:xfrm>
          <a:custGeom>
            <a:avLst/>
            <a:gdLst>
              <a:gd name="connsiteX0" fmla="*/ 0 w 1872868"/>
              <a:gd name="connsiteY0" fmla="*/ 404641 h 506966"/>
              <a:gd name="connsiteX1" fmla="*/ 429658 w 1872868"/>
              <a:gd name="connsiteY1" fmla="*/ 481759 h 506966"/>
              <a:gd name="connsiteX2" fmla="*/ 837282 w 1872868"/>
              <a:gd name="connsiteY2" fmla="*/ 19050 h 506966"/>
              <a:gd name="connsiteX3" fmla="*/ 1288974 w 1872868"/>
              <a:gd name="connsiteY3" fmla="*/ 85151 h 506966"/>
              <a:gd name="connsiteX4" fmla="*/ 1465244 w 1872868"/>
              <a:gd name="connsiteY4" fmla="*/ 52101 h 506966"/>
              <a:gd name="connsiteX5" fmla="*/ 1509311 w 1872868"/>
              <a:gd name="connsiteY5" fmla="*/ 173286 h 506966"/>
              <a:gd name="connsiteX6" fmla="*/ 1872868 w 1872868"/>
              <a:gd name="connsiteY6" fmla="*/ 338539 h 5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2868" h="506966">
                <a:moveTo>
                  <a:pt x="0" y="404641"/>
                </a:moveTo>
                <a:cubicBezTo>
                  <a:pt x="145055" y="475332"/>
                  <a:pt x="290111" y="546024"/>
                  <a:pt x="429658" y="481759"/>
                </a:cubicBezTo>
                <a:cubicBezTo>
                  <a:pt x="569205" y="417494"/>
                  <a:pt x="694063" y="85151"/>
                  <a:pt x="837282" y="19050"/>
                </a:cubicBezTo>
                <a:cubicBezTo>
                  <a:pt x="980501" y="-47051"/>
                  <a:pt x="1184314" y="79643"/>
                  <a:pt x="1288974" y="85151"/>
                </a:cubicBezTo>
                <a:cubicBezTo>
                  <a:pt x="1393634" y="90659"/>
                  <a:pt x="1428521" y="37412"/>
                  <a:pt x="1465244" y="52101"/>
                </a:cubicBezTo>
                <a:cubicBezTo>
                  <a:pt x="1501967" y="66790"/>
                  <a:pt x="1441374" y="125546"/>
                  <a:pt x="1509311" y="173286"/>
                </a:cubicBezTo>
                <a:cubicBezTo>
                  <a:pt x="1577248" y="221026"/>
                  <a:pt x="1770044" y="268766"/>
                  <a:pt x="1872868" y="338539"/>
                </a:cubicBezTo>
              </a:path>
            </a:pathLst>
          </a:custGeom>
          <a:noFill/>
          <a:ln>
            <a:solidFill>
              <a:srgbClr val="C04F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B5A9FA-C575-D8C5-3802-A229083D8F3F}"/>
              </a:ext>
            </a:extLst>
          </p:cNvPr>
          <p:cNvCxnSpPr>
            <a:cxnSpLocks/>
            <a:stCxn id="78" idx="3"/>
            <a:endCxn id="78" idx="5"/>
          </p:cNvCxnSpPr>
          <p:nvPr/>
        </p:nvCxnSpPr>
        <p:spPr>
          <a:xfrm>
            <a:off x="6528347" y="6317334"/>
            <a:ext cx="220337" cy="88135"/>
          </a:xfrm>
          <a:prstGeom prst="line">
            <a:avLst/>
          </a:prstGeom>
          <a:ln>
            <a:solidFill>
              <a:srgbClr val="FEE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79CB4FF5-5345-41C7-83FC-6E24C5E6E897}"/>
              </a:ext>
            </a:extLst>
          </p:cNvPr>
          <p:cNvSpPr/>
          <p:nvPr/>
        </p:nvSpPr>
        <p:spPr>
          <a:xfrm>
            <a:off x="5208285" y="5244290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DEE800FB-613F-8E7E-9443-1CD3A8E26AD9}"/>
              </a:ext>
            </a:extLst>
          </p:cNvPr>
          <p:cNvSpPr/>
          <p:nvPr/>
        </p:nvSpPr>
        <p:spPr>
          <a:xfrm>
            <a:off x="5239373" y="6232183"/>
            <a:ext cx="1872868" cy="506966"/>
          </a:xfrm>
          <a:custGeom>
            <a:avLst/>
            <a:gdLst>
              <a:gd name="connsiteX0" fmla="*/ 0 w 1872868"/>
              <a:gd name="connsiteY0" fmla="*/ 404641 h 506966"/>
              <a:gd name="connsiteX1" fmla="*/ 429658 w 1872868"/>
              <a:gd name="connsiteY1" fmla="*/ 481759 h 506966"/>
              <a:gd name="connsiteX2" fmla="*/ 837282 w 1872868"/>
              <a:gd name="connsiteY2" fmla="*/ 19050 h 506966"/>
              <a:gd name="connsiteX3" fmla="*/ 1288974 w 1872868"/>
              <a:gd name="connsiteY3" fmla="*/ 85151 h 506966"/>
              <a:gd name="connsiteX4" fmla="*/ 1465244 w 1872868"/>
              <a:gd name="connsiteY4" fmla="*/ 52101 h 506966"/>
              <a:gd name="connsiteX5" fmla="*/ 1509311 w 1872868"/>
              <a:gd name="connsiteY5" fmla="*/ 173286 h 506966"/>
              <a:gd name="connsiteX6" fmla="*/ 1872868 w 1872868"/>
              <a:gd name="connsiteY6" fmla="*/ 338539 h 5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2868" h="506966">
                <a:moveTo>
                  <a:pt x="0" y="404641"/>
                </a:moveTo>
                <a:cubicBezTo>
                  <a:pt x="145055" y="475332"/>
                  <a:pt x="290111" y="546024"/>
                  <a:pt x="429658" y="481759"/>
                </a:cubicBezTo>
                <a:cubicBezTo>
                  <a:pt x="569205" y="417494"/>
                  <a:pt x="694063" y="85151"/>
                  <a:pt x="837282" y="19050"/>
                </a:cubicBezTo>
                <a:cubicBezTo>
                  <a:pt x="980501" y="-47051"/>
                  <a:pt x="1184314" y="79643"/>
                  <a:pt x="1288974" y="85151"/>
                </a:cubicBezTo>
                <a:cubicBezTo>
                  <a:pt x="1393634" y="90659"/>
                  <a:pt x="1428521" y="37412"/>
                  <a:pt x="1465244" y="52101"/>
                </a:cubicBezTo>
                <a:cubicBezTo>
                  <a:pt x="1501967" y="66790"/>
                  <a:pt x="1441374" y="125546"/>
                  <a:pt x="1509311" y="173286"/>
                </a:cubicBezTo>
                <a:cubicBezTo>
                  <a:pt x="1577248" y="221026"/>
                  <a:pt x="1770044" y="268766"/>
                  <a:pt x="1872868" y="338539"/>
                </a:cubicBezTo>
              </a:path>
            </a:pathLst>
          </a:custGeom>
          <a:noFill/>
          <a:ln>
            <a:solidFill>
              <a:srgbClr val="C04F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99FA846-0AE5-E2A0-A80E-A2F8CFE58A29}"/>
              </a:ext>
            </a:extLst>
          </p:cNvPr>
          <p:cNvSpPr/>
          <p:nvPr/>
        </p:nvSpPr>
        <p:spPr>
          <a:xfrm>
            <a:off x="6488789" y="6153728"/>
            <a:ext cx="360000" cy="360000"/>
          </a:xfrm>
          <a:prstGeom prst="ellipse">
            <a:avLst/>
          </a:prstGeom>
          <a:solidFill>
            <a:srgbClr val="C087C0">
              <a:alpha val="1000"/>
            </a:srgbClr>
          </a:solidFill>
          <a:ln>
            <a:noFill/>
          </a:ln>
          <a:effectLst>
            <a:glow rad="162178">
              <a:schemeClr val="accent1">
                <a:alpha val="2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44900DD-3A82-94E4-CB42-45787B714852}"/>
              </a:ext>
            </a:extLst>
          </p:cNvPr>
          <p:cNvSpPr/>
          <p:nvPr/>
        </p:nvSpPr>
        <p:spPr>
          <a:xfrm>
            <a:off x="5648085" y="5135567"/>
            <a:ext cx="765989" cy="688495"/>
          </a:xfrm>
          <a:prstGeom prst="ellipse">
            <a:avLst/>
          </a:prstGeom>
          <a:solidFill>
            <a:srgbClr val="C087C0">
              <a:alpha val="1000"/>
            </a:srgbClr>
          </a:solidFill>
          <a:ln>
            <a:noFill/>
          </a:ln>
          <a:effectLst>
            <a:glow rad="162178">
              <a:schemeClr val="accent1"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B4E36B8-ACF7-E13F-2A0D-3D0D9EE2F8CF}"/>
              </a:ext>
            </a:extLst>
          </p:cNvPr>
          <p:cNvCxnSpPr>
            <a:cxnSpLocks/>
          </p:cNvCxnSpPr>
          <p:nvPr/>
        </p:nvCxnSpPr>
        <p:spPr>
          <a:xfrm>
            <a:off x="4435039" y="3292856"/>
            <a:ext cx="446486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2217112E-81FF-B6C7-3709-E0729B8B654D}"/>
              </a:ext>
            </a:extLst>
          </p:cNvPr>
          <p:cNvSpPr/>
          <p:nvPr/>
        </p:nvSpPr>
        <p:spPr>
          <a:xfrm>
            <a:off x="7006143" y="6485666"/>
            <a:ext cx="180000" cy="180000"/>
          </a:xfrm>
          <a:prstGeom prst="ellipse">
            <a:avLst/>
          </a:prstGeom>
          <a:solidFill>
            <a:srgbClr val="C087C0">
              <a:alpha val="1000"/>
            </a:srgbClr>
          </a:solidFill>
          <a:ln>
            <a:noFill/>
          </a:ln>
          <a:effectLst>
            <a:glow rad="162178">
              <a:schemeClr val="accent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C3EAE95-2466-6860-9753-E6F4DA7E007C}"/>
              </a:ext>
            </a:extLst>
          </p:cNvPr>
          <p:cNvSpPr txBox="1"/>
          <p:nvPr/>
        </p:nvSpPr>
        <p:spPr>
          <a:xfrm>
            <a:off x="2120913" y="5824062"/>
            <a:ext cx="30286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Integrated Gradients</a:t>
            </a:r>
            <a:endParaRPr lang="en-US" sz="1050" b="1">
              <a:solidFill>
                <a:schemeClr val="accent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839208-7E76-1BF1-F15A-9C2D05A7FEE1}"/>
              </a:ext>
            </a:extLst>
          </p:cNvPr>
          <p:cNvCxnSpPr>
            <a:cxnSpLocks/>
          </p:cNvCxnSpPr>
          <p:nvPr/>
        </p:nvCxnSpPr>
        <p:spPr>
          <a:xfrm>
            <a:off x="829356" y="738384"/>
            <a:ext cx="1793286" cy="0"/>
          </a:xfrm>
          <a:prstGeom prst="line">
            <a:avLst/>
          </a:prstGeom>
          <a:ln>
            <a:solidFill>
              <a:srgbClr val="0002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4C3EF5-9195-9E3D-5E9E-1AEBFD966215}"/>
              </a:ext>
            </a:extLst>
          </p:cNvPr>
          <p:cNvCxnSpPr>
            <a:cxnSpLocks/>
          </p:cNvCxnSpPr>
          <p:nvPr/>
        </p:nvCxnSpPr>
        <p:spPr>
          <a:xfrm>
            <a:off x="829356" y="712365"/>
            <a:ext cx="1793286" cy="0"/>
          </a:xfrm>
          <a:prstGeom prst="line">
            <a:avLst/>
          </a:prstGeom>
          <a:ln>
            <a:solidFill>
              <a:srgbClr val="C04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9234C4-B095-0B24-299C-D61EFC08B24B}"/>
              </a:ext>
            </a:extLst>
          </p:cNvPr>
          <p:cNvSpPr txBox="1"/>
          <p:nvPr/>
        </p:nvSpPr>
        <p:spPr>
          <a:xfrm>
            <a:off x="211698" y="746102"/>
            <a:ext cx="302860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Baseline of zero-vectors</a:t>
            </a:r>
          </a:p>
          <a:p>
            <a:pPr algn="ctr"/>
            <a:r>
              <a:rPr lang="en-US" b="1" i="1">
                <a:solidFill>
                  <a:schemeClr val="bg2">
                    <a:lumMod val="50000"/>
                  </a:schemeClr>
                </a:solidFill>
              </a:rPr>
              <a:t>x’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BA668B-7429-988C-C183-FF7323253C9A}"/>
              </a:ext>
            </a:extLst>
          </p:cNvPr>
          <p:cNvSpPr/>
          <p:nvPr/>
        </p:nvSpPr>
        <p:spPr>
          <a:xfrm>
            <a:off x="3792616" y="340686"/>
            <a:ext cx="1617118" cy="789140"/>
          </a:xfrm>
          <a:prstGeom prst="roundRect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3CFDE6-0353-A958-E59F-FE8F02995BB8}"/>
              </a:ext>
            </a:extLst>
          </p:cNvPr>
          <p:cNvCxnSpPr>
            <a:cxnSpLocks/>
          </p:cNvCxnSpPr>
          <p:nvPr/>
        </p:nvCxnSpPr>
        <p:spPr>
          <a:xfrm>
            <a:off x="3017057" y="723052"/>
            <a:ext cx="446486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7D9CC6-861B-D138-A0C5-40E5FF71CC31}"/>
              </a:ext>
            </a:extLst>
          </p:cNvPr>
          <p:cNvCxnSpPr>
            <a:cxnSpLocks/>
          </p:cNvCxnSpPr>
          <p:nvPr/>
        </p:nvCxnSpPr>
        <p:spPr>
          <a:xfrm flipV="1">
            <a:off x="5672780" y="65803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F24432-5018-818B-3922-373948EDE77C}"/>
              </a:ext>
            </a:extLst>
          </p:cNvPr>
          <p:cNvCxnSpPr>
            <a:cxnSpLocks/>
          </p:cNvCxnSpPr>
          <p:nvPr/>
        </p:nvCxnSpPr>
        <p:spPr>
          <a:xfrm>
            <a:off x="5672780" y="703346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Multiply 15">
            <a:extLst>
              <a:ext uri="{FF2B5EF4-FFF2-40B4-BE49-F238E27FC236}">
                <a16:creationId xmlns:a16="http://schemas.microsoft.com/office/drawing/2014/main" id="{B5D59A36-E4B6-0971-A26B-C18695BB6B04}"/>
              </a:ext>
            </a:extLst>
          </p:cNvPr>
          <p:cNvSpPr/>
          <p:nvPr/>
        </p:nvSpPr>
        <p:spPr>
          <a:xfrm>
            <a:off x="6637919" y="661828"/>
            <a:ext cx="165619" cy="196914"/>
          </a:xfrm>
          <a:prstGeom prst="mathMultiply">
            <a:avLst/>
          </a:prstGeom>
          <a:solidFill>
            <a:srgbClr val="C087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4E398-2CFE-202F-D010-23840F590C59}"/>
              </a:ext>
            </a:extLst>
          </p:cNvPr>
          <p:cNvSpPr txBox="1"/>
          <p:nvPr/>
        </p:nvSpPr>
        <p:spPr>
          <a:xfrm>
            <a:off x="6849440" y="575619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C087C0"/>
                </a:solidFill>
              </a:rPr>
              <a:t>Prediction</a:t>
            </a:r>
            <a:endParaRPr lang="en-US" sz="1050" b="1">
              <a:solidFill>
                <a:srgbClr val="C087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59119-D750-8875-0F63-4D23C840EB2A}"/>
              </a:ext>
            </a:extLst>
          </p:cNvPr>
          <p:cNvSpPr txBox="1"/>
          <p:nvPr/>
        </p:nvSpPr>
        <p:spPr>
          <a:xfrm rot="3912153">
            <a:off x="1864958" y="1851755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822A2E-49EC-8754-74D1-D899C182D88F}"/>
              </a:ext>
            </a:extLst>
          </p:cNvPr>
          <p:cNvSpPr txBox="1"/>
          <p:nvPr/>
        </p:nvSpPr>
        <p:spPr>
          <a:xfrm>
            <a:off x="1720322" y="1538018"/>
            <a:ext cx="366447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Linear Interpolation </a:t>
            </a:r>
          </a:p>
          <a:p>
            <a:pPr algn="ctr"/>
            <a:r>
              <a:rPr lang="en-US" b="1" i="1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 steps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72E0F32-68DB-0557-AC95-129397744A43}"/>
              </a:ext>
            </a:extLst>
          </p:cNvPr>
          <p:cNvSpPr/>
          <p:nvPr/>
        </p:nvSpPr>
        <p:spPr>
          <a:xfrm rot="16200000">
            <a:off x="5836085" y="-1096685"/>
            <a:ext cx="422763" cy="11440927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373441-981B-CC70-CD9E-7808BD62CE93}"/>
              </a:ext>
            </a:extLst>
          </p:cNvPr>
          <p:cNvCxnSpPr>
            <a:cxnSpLocks/>
          </p:cNvCxnSpPr>
          <p:nvPr/>
        </p:nvCxnSpPr>
        <p:spPr>
          <a:xfrm>
            <a:off x="8278174" y="755412"/>
            <a:ext cx="446486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0805E4D-BAB9-8DF5-5479-74E1DA5E11D1}"/>
              </a:ext>
            </a:extLst>
          </p:cNvPr>
          <p:cNvSpPr txBox="1"/>
          <p:nvPr/>
        </p:nvSpPr>
        <p:spPr>
          <a:xfrm>
            <a:off x="8958471" y="575619"/>
            <a:ext cx="135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Gradients</a:t>
            </a:r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E34EF7-92EF-DE76-B4B0-722EFBEF804B}"/>
              </a:ext>
            </a:extLst>
          </p:cNvPr>
          <p:cNvCxnSpPr>
            <a:cxnSpLocks/>
          </p:cNvCxnSpPr>
          <p:nvPr/>
        </p:nvCxnSpPr>
        <p:spPr>
          <a:xfrm>
            <a:off x="9735911" y="3343506"/>
            <a:ext cx="446486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3F877E1-02BD-0E92-D6CF-75D085C87491}"/>
              </a:ext>
            </a:extLst>
          </p:cNvPr>
          <p:cNvSpPr txBox="1"/>
          <p:nvPr/>
        </p:nvSpPr>
        <p:spPr>
          <a:xfrm>
            <a:off x="10416208" y="3163713"/>
            <a:ext cx="135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Gradients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B9F337-5D22-EB74-CCE2-45581344FABA}"/>
              </a:ext>
            </a:extLst>
          </p:cNvPr>
          <p:cNvSpPr txBox="1"/>
          <p:nvPr/>
        </p:nvSpPr>
        <p:spPr>
          <a:xfrm rot="3912153">
            <a:off x="9859745" y="1857585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4ABBCB-F4C0-005E-B04B-1CA7DDD16D21}"/>
              </a:ext>
            </a:extLst>
          </p:cNvPr>
          <p:cNvSpPr txBox="1"/>
          <p:nvPr/>
        </p:nvSpPr>
        <p:spPr>
          <a:xfrm>
            <a:off x="10368254" y="1543848"/>
            <a:ext cx="157700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Aggregate</a:t>
            </a:r>
          </a:p>
          <a:p>
            <a:pPr algn="ctr"/>
            <a:r>
              <a:rPr lang="en-US" b="1" i="1">
                <a:solidFill>
                  <a:schemeClr val="bg2">
                    <a:lumMod val="50000"/>
                  </a:schemeClr>
                </a:solidFill>
              </a:rPr>
              <a:t>ẟF/ẟx</a:t>
            </a:r>
            <a:r>
              <a:rPr lang="en-US" b="1" i="1" baseline="-25000">
                <a:solidFill>
                  <a:schemeClr val="bg2">
                    <a:lumMod val="50000"/>
                  </a:schemeClr>
                </a:solidFill>
              </a:rPr>
              <a:t>i</a:t>
            </a:r>
            <a:endParaRPr lang="en-US" b="1" i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994B76-BBFA-0122-E924-5712B07B1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889" y="5494568"/>
            <a:ext cx="4343400" cy="825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02091F3-AB4E-CCD8-C28F-D0ADBF60A43F}"/>
              </a:ext>
            </a:extLst>
          </p:cNvPr>
          <p:cNvSpPr txBox="1"/>
          <p:nvPr/>
        </p:nvSpPr>
        <p:spPr>
          <a:xfrm>
            <a:off x="1660538" y="3862289"/>
            <a:ext cx="302860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Input data</a:t>
            </a:r>
          </a:p>
          <a:p>
            <a:pPr algn="ctr"/>
            <a:r>
              <a:rPr lang="en-US" b="1" i="1">
                <a:solidFill>
                  <a:schemeClr val="bg2">
                    <a:lumMod val="50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47109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s and shapes&#10;&#10;AI-generated content may be incorrect.">
            <a:extLst>
              <a:ext uri="{FF2B5EF4-FFF2-40B4-BE49-F238E27FC236}">
                <a16:creationId xmlns:a16="http://schemas.microsoft.com/office/drawing/2014/main" id="{D5FD34BE-3B68-2292-0453-ABBAC56D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852"/>
          <a:stretch/>
        </p:blipFill>
        <p:spPr>
          <a:xfrm>
            <a:off x="855093" y="0"/>
            <a:ext cx="3774057" cy="4673600"/>
          </a:xfrm>
          <a:prstGeom prst="rect">
            <a:avLst/>
          </a:prstGeom>
        </p:spPr>
      </p:pic>
      <p:pic>
        <p:nvPicPr>
          <p:cNvPr id="5" name="Picture 4" descr="A comparison of a mathematical equation&#10;&#10;AI-generated content may be incorrect.">
            <a:extLst>
              <a:ext uri="{FF2B5EF4-FFF2-40B4-BE49-F238E27FC236}">
                <a16:creationId xmlns:a16="http://schemas.microsoft.com/office/drawing/2014/main" id="{0CE6614C-B592-FFA1-DDD7-E857CB3F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64" y="967978"/>
            <a:ext cx="5051879" cy="30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61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6B44E-3666-2FB3-9027-6BC2056C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5" y="3572854"/>
            <a:ext cx="4689516" cy="285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666606-A072-5CAD-3482-017CD005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13" y="280362"/>
            <a:ext cx="3968789" cy="2699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93EA9-3C1B-BCBB-559A-CD634EB91F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450"/>
          <a:stretch/>
        </p:blipFill>
        <p:spPr>
          <a:xfrm>
            <a:off x="5788924" y="4049485"/>
            <a:ext cx="2451260" cy="2528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204900-529B-8F1E-498A-55BA3B577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037" y="4163966"/>
            <a:ext cx="2652060" cy="2413673"/>
          </a:xfrm>
          <a:prstGeom prst="rect">
            <a:avLst/>
          </a:prstGeom>
        </p:spPr>
      </p:pic>
      <p:pic>
        <p:nvPicPr>
          <p:cNvPr id="8" name="Picture 7" descr="A diagram of a number of text&#10;&#10;AI-generated content may be incorrect.">
            <a:extLst>
              <a:ext uri="{FF2B5EF4-FFF2-40B4-BE49-F238E27FC236}">
                <a16:creationId xmlns:a16="http://schemas.microsoft.com/office/drawing/2014/main" id="{481D0F6C-2A8A-EE4E-1DD0-ECDE5B47C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783117"/>
            <a:ext cx="1826988" cy="16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02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5D9E23-F85B-0529-DB50-3D7C11FCDC41}"/>
              </a:ext>
            </a:extLst>
          </p:cNvPr>
          <p:cNvSpPr/>
          <p:nvPr/>
        </p:nvSpPr>
        <p:spPr>
          <a:xfrm>
            <a:off x="4658432" y="2834914"/>
            <a:ext cx="2875136" cy="1188169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ANOMALY</a:t>
            </a:r>
          </a:p>
          <a:p>
            <a:pPr algn="ctr"/>
            <a:r>
              <a:rPr lang="en-US" b="1"/>
              <a:t>DETECTION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809007A-536E-DD2E-8BFD-DA60382A1B2E}"/>
              </a:ext>
            </a:extLst>
          </p:cNvPr>
          <p:cNvSpPr/>
          <p:nvPr/>
        </p:nvSpPr>
        <p:spPr>
          <a:xfrm>
            <a:off x="809694" y="2834914"/>
            <a:ext cx="2875136" cy="1188169"/>
          </a:xfrm>
          <a:prstGeom prst="roundRect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BD8A4-7AC8-6D00-7AE7-8357915988E0}"/>
              </a:ext>
            </a:extLst>
          </p:cNvPr>
          <p:cNvSpPr/>
          <p:nvPr/>
        </p:nvSpPr>
        <p:spPr>
          <a:xfrm>
            <a:off x="8507170" y="2834913"/>
            <a:ext cx="2875136" cy="1188169"/>
          </a:xfrm>
          <a:prstGeom prst="roundRect">
            <a:avLst/>
          </a:prstGeom>
          <a:solidFill>
            <a:srgbClr val="E79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REFINEMENT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DAD4A8-D053-42E2-1F4C-FE1B8C2461E7}"/>
              </a:ext>
            </a:extLst>
          </p:cNvPr>
          <p:cNvCxnSpPr>
            <a:cxnSpLocks/>
          </p:cNvCxnSpPr>
          <p:nvPr/>
        </p:nvCxnSpPr>
        <p:spPr>
          <a:xfrm>
            <a:off x="3901440" y="3459477"/>
            <a:ext cx="563880" cy="0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C7F832-5217-2593-FC3A-423466DEDF8D}"/>
              </a:ext>
            </a:extLst>
          </p:cNvPr>
          <p:cNvCxnSpPr>
            <a:cxnSpLocks/>
          </p:cNvCxnSpPr>
          <p:nvPr/>
        </p:nvCxnSpPr>
        <p:spPr>
          <a:xfrm>
            <a:off x="7772400" y="3428997"/>
            <a:ext cx="563880" cy="0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4EB1A3-AC10-B3E4-AD0B-B8935F21A3D9}"/>
              </a:ext>
            </a:extLst>
          </p:cNvPr>
          <p:cNvCxnSpPr>
            <a:cxnSpLocks/>
          </p:cNvCxnSpPr>
          <p:nvPr/>
        </p:nvCxnSpPr>
        <p:spPr>
          <a:xfrm flipH="1">
            <a:off x="1599262" y="422955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A777E7-231B-F179-95B2-2946000AAE5E}"/>
              </a:ext>
            </a:extLst>
          </p:cNvPr>
          <p:cNvCxnSpPr>
            <a:cxnSpLocks/>
          </p:cNvCxnSpPr>
          <p:nvPr/>
        </p:nvCxnSpPr>
        <p:spPr>
          <a:xfrm>
            <a:off x="2247262" y="422955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5869ED-AAFC-07E3-28FD-A08ADAFF4CBE}"/>
              </a:ext>
            </a:extLst>
          </p:cNvPr>
          <p:cNvSpPr txBox="1"/>
          <p:nvPr/>
        </p:nvSpPr>
        <p:spPr>
          <a:xfrm>
            <a:off x="1347261" y="4877555"/>
            <a:ext cx="18000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Benchmark</a:t>
            </a:r>
          </a:p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Optimize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D11950-EE4B-84F9-87B0-11170188A2C2}"/>
              </a:ext>
            </a:extLst>
          </p:cNvPr>
          <p:cNvCxnSpPr>
            <a:cxnSpLocks/>
          </p:cNvCxnSpPr>
          <p:nvPr/>
        </p:nvCxnSpPr>
        <p:spPr>
          <a:xfrm flipH="1">
            <a:off x="5448000" y="422955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C7576E-B674-C029-5197-33686FC68C84}"/>
              </a:ext>
            </a:extLst>
          </p:cNvPr>
          <p:cNvCxnSpPr>
            <a:cxnSpLocks/>
          </p:cNvCxnSpPr>
          <p:nvPr/>
        </p:nvCxnSpPr>
        <p:spPr>
          <a:xfrm>
            <a:off x="6096000" y="422955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63D22D4-921B-CB8A-5AF8-DF8F00375E35}"/>
              </a:ext>
            </a:extLst>
          </p:cNvPr>
          <p:cNvSpPr txBox="1"/>
          <p:nvPr/>
        </p:nvSpPr>
        <p:spPr>
          <a:xfrm>
            <a:off x="5117818" y="4877555"/>
            <a:ext cx="195636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Indicators</a:t>
            </a:r>
          </a:p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Evaluate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8E9ED8-87E3-469E-2075-DA1A76C4FF73}"/>
              </a:ext>
            </a:extLst>
          </p:cNvPr>
          <p:cNvCxnSpPr>
            <a:cxnSpLocks/>
          </p:cNvCxnSpPr>
          <p:nvPr/>
        </p:nvCxnSpPr>
        <p:spPr>
          <a:xfrm flipH="1">
            <a:off x="9296738" y="422955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0A8D225-6157-6AC9-D0B6-17825EBBCE10}"/>
              </a:ext>
            </a:extLst>
          </p:cNvPr>
          <p:cNvCxnSpPr>
            <a:cxnSpLocks/>
          </p:cNvCxnSpPr>
          <p:nvPr/>
        </p:nvCxnSpPr>
        <p:spPr>
          <a:xfrm>
            <a:off x="9944738" y="422955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D9613A-E0DE-82C2-5CF0-4C809DDA120A}"/>
              </a:ext>
            </a:extLst>
          </p:cNvPr>
          <p:cNvSpPr txBox="1"/>
          <p:nvPr/>
        </p:nvSpPr>
        <p:spPr>
          <a:xfrm>
            <a:off x="9044737" y="4877555"/>
            <a:ext cx="18000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Iterative</a:t>
            </a:r>
          </a:p>
        </p:txBody>
      </p:sp>
    </p:spTree>
    <p:extLst>
      <p:ext uri="{BB962C8B-B14F-4D97-AF65-F5344CB8AC3E}">
        <p14:creationId xmlns:p14="http://schemas.microsoft.com/office/powerpoint/2010/main" val="148011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pipes with connected lines and dots&#10;&#10;Description automatically generated">
            <a:extLst>
              <a:ext uri="{FF2B5EF4-FFF2-40B4-BE49-F238E27FC236}">
                <a16:creationId xmlns:a16="http://schemas.microsoft.com/office/drawing/2014/main" id="{BF3368A0-B497-7C94-A0CB-AC92909D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06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E9F06-86B8-3B8D-F7E1-A664F37EE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6D9A2B8-DFA7-2CCC-E5FF-709E0535D64B}"/>
              </a:ext>
            </a:extLst>
          </p:cNvPr>
          <p:cNvSpPr/>
          <p:nvPr/>
        </p:nvSpPr>
        <p:spPr>
          <a:xfrm>
            <a:off x="3985352" y="1602464"/>
            <a:ext cx="4221296" cy="2521944"/>
          </a:xfrm>
          <a:prstGeom prst="ellipse">
            <a:avLst/>
          </a:prstGeom>
          <a:solidFill>
            <a:srgbClr val="8C8CFF">
              <a:alpha val="50196"/>
            </a:srgbClr>
          </a:solidFill>
          <a:ln>
            <a:solidFill>
              <a:srgbClr val="8C8C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8C8CFF"/>
                </a:solidFill>
              </a:rPr>
              <a:t>EFFECTIVE</a:t>
            </a:r>
            <a:r>
              <a:rPr lang="en-US" b="1"/>
              <a:t> </a:t>
            </a:r>
          </a:p>
          <a:p>
            <a:pPr algn="ctr"/>
            <a:r>
              <a:rPr lang="en-US" sz="2400" b="1"/>
              <a:t>ANOMALY DETECTION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6F325-68E2-9273-3898-2D42BE738CC5}"/>
              </a:ext>
            </a:extLst>
          </p:cNvPr>
          <p:cNvSpPr/>
          <p:nvPr/>
        </p:nvSpPr>
        <p:spPr>
          <a:xfrm>
            <a:off x="90968" y="341492"/>
            <a:ext cx="4221296" cy="2521944"/>
          </a:xfrm>
          <a:prstGeom prst="ellipse">
            <a:avLst/>
          </a:prstGeom>
          <a:solidFill>
            <a:srgbClr val="BF87BF">
              <a:alpha val="50196"/>
            </a:srgbClr>
          </a:solidFill>
          <a:ln>
            <a:solidFill>
              <a:srgbClr val="BF87B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BF87BF"/>
                </a:solidFill>
              </a:rPr>
              <a:t>OPTIMAL</a:t>
            </a:r>
            <a:r>
              <a:rPr lang="en-US" b="1"/>
              <a:t> </a:t>
            </a:r>
          </a:p>
          <a:p>
            <a:pPr algn="ctr"/>
            <a:r>
              <a:rPr lang="en-US" sz="2400" b="1"/>
              <a:t>MODELLING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065E81-EBD4-AFA4-0773-054DA3E8C15E}"/>
              </a:ext>
            </a:extLst>
          </p:cNvPr>
          <p:cNvSpPr/>
          <p:nvPr/>
        </p:nvSpPr>
        <p:spPr>
          <a:xfrm>
            <a:off x="7879738" y="2863436"/>
            <a:ext cx="4221296" cy="2521944"/>
          </a:xfrm>
          <a:prstGeom prst="ellipse">
            <a:avLst/>
          </a:prstGeom>
          <a:solidFill>
            <a:srgbClr val="E899B2">
              <a:alpha val="50196"/>
            </a:srgbClr>
          </a:solidFill>
          <a:ln>
            <a:solidFill>
              <a:srgbClr val="E899B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E899B2"/>
                </a:solidFill>
              </a:rPr>
              <a:t>REFINED</a:t>
            </a:r>
            <a:r>
              <a:rPr lang="en-US" b="1">
                <a:solidFill>
                  <a:srgbClr val="E899B2"/>
                </a:solidFill>
              </a:rPr>
              <a:t> </a:t>
            </a:r>
          </a:p>
          <a:p>
            <a:pPr algn="ctr"/>
            <a:r>
              <a:rPr lang="en-US" sz="2400" b="1">
                <a:solidFill>
                  <a:schemeClr val="bg1"/>
                </a:solidFill>
              </a:rPr>
              <a:t>MODELLING</a:t>
            </a:r>
          </a:p>
          <a:p>
            <a:pPr algn="ctr"/>
            <a:r>
              <a:rPr lang="en-US" sz="2400" b="1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2400" b="1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229517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A60CC6F-C0BE-CD3A-2E06-BEA2B4BBBAF3}"/>
              </a:ext>
            </a:extLst>
          </p:cNvPr>
          <p:cNvSpPr/>
          <p:nvPr/>
        </p:nvSpPr>
        <p:spPr>
          <a:xfrm>
            <a:off x="2356979" y="886379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64958D1-F47F-FF46-29A3-BC5F8FF741A6}"/>
              </a:ext>
            </a:extLst>
          </p:cNvPr>
          <p:cNvSpPr/>
          <p:nvPr/>
        </p:nvSpPr>
        <p:spPr>
          <a:xfrm>
            <a:off x="2356979" y="1884729"/>
            <a:ext cx="1903956" cy="463591"/>
          </a:xfrm>
          <a:custGeom>
            <a:avLst/>
            <a:gdLst>
              <a:gd name="connsiteX0" fmla="*/ 0 w 3244241"/>
              <a:gd name="connsiteY0" fmla="*/ 413971 h 463591"/>
              <a:gd name="connsiteX1" fmla="*/ 839244 w 3244241"/>
              <a:gd name="connsiteY1" fmla="*/ 426497 h 463591"/>
              <a:gd name="connsiteX2" fmla="*/ 1628384 w 3244241"/>
              <a:gd name="connsiteY2" fmla="*/ 612 h 463591"/>
              <a:gd name="connsiteX3" fmla="*/ 3244241 w 3244241"/>
              <a:gd name="connsiteY3" fmla="*/ 351341 h 4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4241" h="463591">
                <a:moveTo>
                  <a:pt x="0" y="413971"/>
                </a:moveTo>
                <a:cubicBezTo>
                  <a:pt x="283923" y="454680"/>
                  <a:pt x="567847" y="495390"/>
                  <a:pt x="839244" y="426497"/>
                </a:cubicBezTo>
                <a:cubicBezTo>
                  <a:pt x="1110641" y="357604"/>
                  <a:pt x="1227551" y="13138"/>
                  <a:pt x="1628384" y="612"/>
                </a:cubicBezTo>
                <a:cubicBezTo>
                  <a:pt x="2029217" y="-11914"/>
                  <a:pt x="2636729" y="169713"/>
                  <a:pt x="3244241" y="3513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0D372-0F6A-539D-7FAF-701DDD2B85D4}"/>
              </a:ext>
            </a:extLst>
          </p:cNvPr>
          <p:cNvSpPr txBox="1"/>
          <p:nvPr/>
        </p:nvSpPr>
        <p:spPr>
          <a:xfrm>
            <a:off x="468034" y="1295671"/>
            <a:ext cx="16171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>
                <a:solidFill>
                  <a:srgbClr val="01028D"/>
                </a:solidFill>
              </a:rPr>
              <a:t>Precipitation</a:t>
            </a:r>
            <a:endParaRPr lang="en-US" sz="1050" b="1">
              <a:solidFill>
                <a:srgbClr val="01028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129DF-347A-5D83-DA8B-90A85AD89EBA}"/>
              </a:ext>
            </a:extLst>
          </p:cNvPr>
          <p:cNvSpPr txBox="1"/>
          <p:nvPr/>
        </p:nvSpPr>
        <p:spPr>
          <a:xfrm>
            <a:off x="468034" y="2041368"/>
            <a:ext cx="16171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Sensor</a:t>
            </a:r>
            <a:endParaRPr lang="en-US" sz="105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69E4FB1-1A4E-05A0-9DDF-8FF377A3B177}"/>
              </a:ext>
            </a:extLst>
          </p:cNvPr>
          <p:cNvSpPr/>
          <p:nvPr/>
        </p:nvSpPr>
        <p:spPr>
          <a:xfrm rot="16200000">
            <a:off x="3163799" y="1958868"/>
            <a:ext cx="290318" cy="1903957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3CD5F-400D-48E1-2D91-A01F0E2AE8B1}"/>
              </a:ext>
            </a:extLst>
          </p:cNvPr>
          <p:cNvSpPr txBox="1"/>
          <p:nvPr/>
        </p:nvSpPr>
        <p:spPr>
          <a:xfrm>
            <a:off x="2356977" y="3081567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120 minutes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D7839FB-9891-7698-92FD-AE03160CC456}"/>
              </a:ext>
            </a:extLst>
          </p:cNvPr>
          <p:cNvSpPr/>
          <p:nvPr/>
        </p:nvSpPr>
        <p:spPr>
          <a:xfrm>
            <a:off x="5420633" y="1490159"/>
            <a:ext cx="1617118" cy="789140"/>
          </a:xfrm>
          <a:prstGeom prst="roundRect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0E54A2-A3BA-3F88-3030-164396207A0F}"/>
              </a:ext>
            </a:extLst>
          </p:cNvPr>
          <p:cNvCxnSpPr>
            <a:cxnSpLocks/>
          </p:cNvCxnSpPr>
          <p:nvPr/>
        </p:nvCxnSpPr>
        <p:spPr>
          <a:xfrm>
            <a:off x="4590371" y="1884729"/>
            <a:ext cx="563880" cy="0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32D6EE-3183-F3AA-4304-203B8E4374F3}"/>
              </a:ext>
            </a:extLst>
          </p:cNvPr>
          <p:cNvCxnSpPr>
            <a:cxnSpLocks/>
          </p:cNvCxnSpPr>
          <p:nvPr/>
        </p:nvCxnSpPr>
        <p:spPr>
          <a:xfrm flipV="1">
            <a:off x="7300797" y="1236729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891B98-BA6B-E26E-35AC-2BB34741EA34}"/>
              </a:ext>
            </a:extLst>
          </p:cNvPr>
          <p:cNvCxnSpPr>
            <a:cxnSpLocks/>
          </p:cNvCxnSpPr>
          <p:nvPr/>
        </p:nvCxnSpPr>
        <p:spPr>
          <a:xfrm>
            <a:off x="7300797" y="1874272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A62E9A5-7FFE-AE53-E009-5DF6CFED5E76}"/>
              </a:ext>
            </a:extLst>
          </p:cNvPr>
          <p:cNvSpPr/>
          <p:nvPr/>
        </p:nvSpPr>
        <p:spPr>
          <a:xfrm>
            <a:off x="9051721" y="2523660"/>
            <a:ext cx="87682" cy="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E3BF1-969B-482D-A79C-9698FEB3D677}"/>
              </a:ext>
            </a:extLst>
          </p:cNvPr>
          <p:cNvSpPr txBox="1"/>
          <p:nvPr/>
        </p:nvSpPr>
        <p:spPr>
          <a:xfrm>
            <a:off x="8143582" y="3081567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1 minute ahead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Multiply 1">
            <a:extLst>
              <a:ext uri="{FF2B5EF4-FFF2-40B4-BE49-F238E27FC236}">
                <a16:creationId xmlns:a16="http://schemas.microsoft.com/office/drawing/2014/main" id="{350F072E-10F6-AEF0-E5B2-7C9C823D87C7}"/>
              </a:ext>
            </a:extLst>
          </p:cNvPr>
          <p:cNvSpPr/>
          <p:nvPr/>
        </p:nvSpPr>
        <p:spPr>
          <a:xfrm>
            <a:off x="8979884" y="1976042"/>
            <a:ext cx="231355" cy="224120"/>
          </a:xfrm>
          <a:prstGeom prst="mathMultiply">
            <a:avLst/>
          </a:prstGeom>
          <a:solidFill>
            <a:srgbClr val="C087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1E005-50D9-1518-235A-44A4BBF6EC95}"/>
              </a:ext>
            </a:extLst>
          </p:cNvPr>
          <p:cNvSpPr txBox="1"/>
          <p:nvPr/>
        </p:nvSpPr>
        <p:spPr>
          <a:xfrm>
            <a:off x="9338159" y="1895744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C087C0"/>
                </a:solidFill>
              </a:rPr>
              <a:t>Prediction</a:t>
            </a:r>
            <a:endParaRPr lang="en-US" sz="1050" b="1">
              <a:solidFill>
                <a:srgbClr val="C087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9490FB-E892-53C9-0C3E-924F61728F03}"/>
              </a:ext>
            </a:extLst>
          </p:cNvPr>
          <p:cNvSpPr txBox="1"/>
          <p:nvPr/>
        </p:nvSpPr>
        <p:spPr>
          <a:xfrm>
            <a:off x="9338159" y="2383994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EA7131"/>
                </a:solidFill>
              </a:rPr>
              <a:t>Target</a:t>
            </a:r>
            <a:endParaRPr lang="en-US" sz="1050" b="1">
              <a:solidFill>
                <a:srgbClr val="EA7131"/>
              </a:solidFill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D82EA19-0822-8088-BCAC-A3B7090E80F0}"/>
              </a:ext>
            </a:extLst>
          </p:cNvPr>
          <p:cNvSpPr/>
          <p:nvPr/>
        </p:nvSpPr>
        <p:spPr>
          <a:xfrm rot="16200000">
            <a:off x="8950402" y="2741143"/>
            <a:ext cx="290318" cy="33940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2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07E551-C79D-8332-B052-BB2285819EFA}"/>
              </a:ext>
            </a:extLst>
          </p:cNvPr>
          <p:cNvSpPr txBox="1"/>
          <p:nvPr/>
        </p:nvSpPr>
        <p:spPr>
          <a:xfrm>
            <a:off x="155459" y="3552799"/>
            <a:ext cx="19039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  <a:p>
            <a:pPr algn="ctr"/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Complexity</a:t>
            </a:r>
            <a:endParaRPr lang="en-US" sz="105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D7261-5C8B-DC78-F768-E7DFEA46F5B5}"/>
              </a:ext>
            </a:extLst>
          </p:cNvPr>
          <p:cNvSpPr txBox="1"/>
          <p:nvPr/>
        </p:nvSpPr>
        <p:spPr>
          <a:xfrm>
            <a:off x="2146692" y="3552799"/>
            <a:ext cx="19039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pPr algn="ctr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Features</a:t>
            </a:r>
            <a:endParaRPr lang="en-US" sz="105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3A8F0-62D9-9640-E683-774275666338}"/>
              </a:ext>
            </a:extLst>
          </p:cNvPr>
          <p:cNvSpPr txBox="1"/>
          <p:nvPr/>
        </p:nvSpPr>
        <p:spPr>
          <a:xfrm>
            <a:off x="4137925" y="3557623"/>
            <a:ext cx="19039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3</a:t>
            </a:r>
          </a:p>
          <a:p>
            <a:pPr algn="ctr"/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Parameters</a:t>
            </a:r>
            <a:endParaRPr lang="en-US" sz="105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592C8-AEB5-8350-D4D7-6C8A8F366BCE}"/>
              </a:ext>
            </a:extLst>
          </p:cNvPr>
          <p:cNvSpPr txBox="1"/>
          <p:nvPr/>
        </p:nvSpPr>
        <p:spPr>
          <a:xfrm>
            <a:off x="6129158" y="3552799"/>
            <a:ext cx="19039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Modelling</a:t>
            </a:r>
            <a:endParaRPr lang="en-US" sz="105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1CD5C-E8E0-012F-1FED-B95269FC3F68}"/>
              </a:ext>
            </a:extLst>
          </p:cNvPr>
          <p:cNvSpPr txBox="1"/>
          <p:nvPr/>
        </p:nvSpPr>
        <p:spPr>
          <a:xfrm>
            <a:off x="8120391" y="3552799"/>
            <a:ext cx="19039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5</a:t>
            </a:r>
          </a:p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Priorities</a:t>
            </a:r>
            <a:endParaRPr lang="en-US" sz="1050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D7DF5-5E73-76B7-1E12-16C4418D6D6E}"/>
              </a:ext>
            </a:extLst>
          </p:cNvPr>
          <p:cNvSpPr txBox="1"/>
          <p:nvPr/>
        </p:nvSpPr>
        <p:spPr>
          <a:xfrm>
            <a:off x="10111624" y="3552799"/>
            <a:ext cx="19039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6</a:t>
            </a:r>
          </a:p>
          <a:p>
            <a:pPr algn="ctr"/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Final</a:t>
            </a:r>
            <a:endParaRPr lang="en-US" sz="105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Graphic 8" descr="Network outline">
            <a:extLst>
              <a:ext uri="{FF2B5EF4-FFF2-40B4-BE49-F238E27FC236}">
                <a16:creationId xmlns:a16="http://schemas.microsoft.com/office/drawing/2014/main" id="{7D69BEB8-C5BF-E2B3-00F7-2F72D66E6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238" y="4287618"/>
            <a:ext cx="914400" cy="914400"/>
          </a:xfrm>
          <a:prstGeom prst="rect">
            <a:avLst/>
          </a:prstGeom>
        </p:spPr>
      </p:pic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1B707348-54A5-EEB2-B0F9-5D3A3C83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1471" y="4287618"/>
            <a:ext cx="914400" cy="914400"/>
          </a:xfrm>
          <a:prstGeom prst="rect">
            <a:avLst/>
          </a:prstGeom>
        </p:spPr>
      </p:pic>
      <p:pic>
        <p:nvPicPr>
          <p:cNvPr id="13" name="Graphic 12" descr="Gears outline">
            <a:extLst>
              <a:ext uri="{FF2B5EF4-FFF2-40B4-BE49-F238E27FC236}">
                <a16:creationId xmlns:a16="http://schemas.microsoft.com/office/drawing/2014/main" id="{48C7DA42-ED03-D9C3-1CAE-E174C2A1F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7877" y="4287618"/>
            <a:ext cx="914400" cy="914400"/>
          </a:xfrm>
          <a:prstGeom prst="rect">
            <a:avLst/>
          </a:prstGeom>
        </p:spPr>
      </p:pic>
      <p:pic>
        <p:nvPicPr>
          <p:cNvPr id="15" name="Graphic 14" descr="Cauldron outline">
            <a:extLst>
              <a:ext uri="{FF2B5EF4-FFF2-40B4-BE49-F238E27FC236}">
                <a16:creationId xmlns:a16="http://schemas.microsoft.com/office/drawing/2014/main" id="{AB5953E7-602A-57A2-1F57-8D05EF059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2704" y="4298206"/>
            <a:ext cx="914400" cy="914400"/>
          </a:xfrm>
          <a:prstGeom prst="rect">
            <a:avLst/>
          </a:prstGeom>
        </p:spPr>
      </p:pic>
      <p:pic>
        <p:nvPicPr>
          <p:cNvPr id="17" name="Graphic 16" descr="Priorities outline">
            <a:extLst>
              <a:ext uri="{FF2B5EF4-FFF2-40B4-BE49-F238E27FC236}">
                <a16:creationId xmlns:a16="http://schemas.microsoft.com/office/drawing/2014/main" id="{51FDF9B7-7A3E-D2FE-AEA7-22006BAC2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2436" y="4287618"/>
            <a:ext cx="914400" cy="914400"/>
          </a:xfrm>
          <a:prstGeom prst="rect">
            <a:avLst/>
          </a:prstGeom>
        </p:spPr>
      </p:pic>
      <p:pic>
        <p:nvPicPr>
          <p:cNvPr id="19" name="Graphic 18" descr="Completed outline">
            <a:extLst>
              <a:ext uri="{FF2B5EF4-FFF2-40B4-BE49-F238E27FC236}">
                <a16:creationId xmlns:a16="http://schemas.microsoft.com/office/drawing/2014/main" id="{6DDB2D37-081A-599E-B56F-6514BE42DD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6403" y="4287618"/>
            <a:ext cx="914400" cy="9144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C4CEF5F-CA3D-19F9-74A8-74A6824044AD}"/>
              </a:ext>
            </a:extLst>
          </p:cNvPr>
          <p:cNvSpPr/>
          <p:nvPr/>
        </p:nvSpPr>
        <p:spPr>
          <a:xfrm>
            <a:off x="9983603" y="3247702"/>
            <a:ext cx="2160000" cy="21600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1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E3A5BF-53FC-816D-058F-8EDB2BCE7FEA}"/>
              </a:ext>
            </a:extLst>
          </p:cNvPr>
          <p:cNvCxnSpPr>
            <a:cxnSpLocks/>
          </p:cNvCxnSpPr>
          <p:nvPr/>
        </p:nvCxnSpPr>
        <p:spPr>
          <a:xfrm flipV="1">
            <a:off x="4681474" y="2464816"/>
            <a:ext cx="652770" cy="322730"/>
          </a:xfrm>
          <a:prstGeom prst="straightConnector1">
            <a:avLst/>
          </a:prstGeom>
          <a:ln>
            <a:solidFill>
              <a:srgbClr val="BF87BF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6466C0-4DE2-8E0B-66C7-21E2C46D45AA}"/>
              </a:ext>
            </a:extLst>
          </p:cNvPr>
          <p:cNvSpPr txBox="1"/>
          <p:nvPr/>
        </p:nvSpPr>
        <p:spPr>
          <a:xfrm>
            <a:off x="1904680" y="1644223"/>
            <a:ext cx="255990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Lag 1 Predictor</a:t>
            </a: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Linear Regression</a:t>
            </a: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LSTM</a:t>
            </a: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Transformer</a:t>
            </a:r>
          </a:p>
        </p:txBody>
      </p:sp>
      <p:pic>
        <p:nvPicPr>
          <p:cNvPr id="4" name="Graphic 3" descr="Statistics outline">
            <a:extLst>
              <a:ext uri="{FF2B5EF4-FFF2-40B4-BE49-F238E27FC236}">
                <a16:creationId xmlns:a16="http://schemas.microsoft.com/office/drawing/2014/main" id="{336A90AB-DB07-B5B7-D886-D05FC8075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7394" y="1386691"/>
            <a:ext cx="854005" cy="85400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D19F4B-06FA-FBF6-1DB4-5268A68A3388}"/>
              </a:ext>
            </a:extLst>
          </p:cNvPr>
          <p:cNvSpPr/>
          <p:nvPr/>
        </p:nvSpPr>
        <p:spPr>
          <a:xfrm>
            <a:off x="5416930" y="1544882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7F4FBA02-A0EA-82F0-DC46-73740C5088F4}"/>
              </a:ext>
            </a:extLst>
          </p:cNvPr>
          <p:cNvSpPr/>
          <p:nvPr/>
        </p:nvSpPr>
        <p:spPr>
          <a:xfrm>
            <a:off x="5207374" y="1368975"/>
            <a:ext cx="270367" cy="123752"/>
          </a:xfrm>
          <a:prstGeom prst="curvedDownArrow">
            <a:avLst/>
          </a:prstGeom>
          <a:solidFill>
            <a:srgbClr val="BF87B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Graphic 10" descr="Statistics outline">
            <a:extLst>
              <a:ext uri="{FF2B5EF4-FFF2-40B4-BE49-F238E27FC236}">
                <a16:creationId xmlns:a16="http://schemas.microsoft.com/office/drawing/2014/main" id="{D902002E-071B-9133-2DE5-A7A65651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967" y="2194396"/>
            <a:ext cx="914400" cy="914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9A1CF81-E29F-7468-F37A-F5C4835A2163}"/>
              </a:ext>
            </a:extLst>
          </p:cNvPr>
          <p:cNvSpPr/>
          <p:nvPr/>
        </p:nvSpPr>
        <p:spPr>
          <a:xfrm>
            <a:off x="5411426" y="2406641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ransformers: is attention all we need in finance? Part I | Quantdare">
            <a:extLst>
              <a:ext uri="{FF2B5EF4-FFF2-40B4-BE49-F238E27FC236}">
                <a16:creationId xmlns:a16="http://schemas.microsoft.com/office/drawing/2014/main" id="{AD76AB02-779C-AEED-1B08-1A68EB1C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69377" y="3802726"/>
            <a:ext cx="769959" cy="103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Ultimate Guide to Building Your Own LSTM Models">
            <a:extLst>
              <a:ext uri="{FF2B5EF4-FFF2-40B4-BE49-F238E27FC236}">
                <a16:creationId xmlns:a16="http://schemas.microsoft.com/office/drawing/2014/main" id="{64550E54-07F4-E5A2-FD51-9E10626F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556" y="3131946"/>
            <a:ext cx="1265408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06386BD2-AA81-1206-B23D-17266B3EF97F}"/>
              </a:ext>
            </a:extLst>
          </p:cNvPr>
          <p:cNvSpPr/>
          <p:nvPr/>
        </p:nvSpPr>
        <p:spPr>
          <a:xfrm rot="10800000">
            <a:off x="6535423" y="1237618"/>
            <a:ext cx="565487" cy="3600000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Table outline">
            <a:extLst>
              <a:ext uri="{FF2B5EF4-FFF2-40B4-BE49-F238E27FC236}">
                <a16:creationId xmlns:a16="http://schemas.microsoft.com/office/drawing/2014/main" id="{DD7858B4-B951-C313-B31C-0A64C8CE6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3337" y="1682285"/>
            <a:ext cx="914400" cy="914400"/>
          </a:xfrm>
          <a:prstGeom prst="rect">
            <a:avLst/>
          </a:prstGeom>
        </p:spPr>
      </p:pic>
      <p:pic>
        <p:nvPicPr>
          <p:cNvPr id="29" name="Graphic 28" descr="Bar chart outline">
            <a:extLst>
              <a:ext uri="{FF2B5EF4-FFF2-40B4-BE49-F238E27FC236}">
                <a16:creationId xmlns:a16="http://schemas.microsoft.com/office/drawing/2014/main" id="{93B86FA0-B090-C1EB-BB15-C61E54E5D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3337" y="263446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28BC8F3-AB38-C46D-FA13-6E3EB6763E71}"/>
              </a:ext>
            </a:extLst>
          </p:cNvPr>
          <p:cNvSpPr txBox="1"/>
          <p:nvPr/>
        </p:nvSpPr>
        <p:spPr>
          <a:xfrm>
            <a:off x="7945488" y="1071609"/>
            <a:ext cx="27217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50000"/>
                  </a:schemeClr>
                </a:solidFill>
              </a:rPr>
              <a:t>Benchmarking</a:t>
            </a: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2" name="Graphic 31" descr="Statistics outline">
            <a:extLst>
              <a:ext uri="{FF2B5EF4-FFF2-40B4-BE49-F238E27FC236}">
                <a16:creationId xmlns:a16="http://schemas.microsoft.com/office/drawing/2014/main" id="{41B2C3C0-F761-6C97-360F-A35FE75585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4403" y="3570167"/>
            <a:ext cx="914400" cy="914400"/>
          </a:xfrm>
          <a:prstGeom prst="rect">
            <a:avLst/>
          </a:prstGeom>
        </p:spPr>
      </p:pic>
      <p:pic>
        <p:nvPicPr>
          <p:cNvPr id="33" name="Graphic 32" descr="Statistics outline">
            <a:extLst>
              <a:ext uri="{FF2B5EF4-FFF2-40B4-BE49-F238E27FC236}">
                <a16:creationId xmlns:a16="http://schemas.microsoft.com/office/drawing/2014/main" id="{F0B442DB-BBFF-D0EF-02D6-DBE025CDDF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50638" y="38464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2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7430B-16FE-FAD8-4F2D-2DC14BE7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EC1B03-BA1C-E7EF-0A3F-7C5E4449526C}"/>
              </a:ext>
            </a:extLst>
          </p:cNvPr>
          <p:cNvCxnSpPr>
            <a:cxnSpLocks/>
          </p:cNvCxnSpPr>
          <p:nvPr/>
        </p:nvCxnSpPr>
        <p:spPr>
          <a:xfrm flipV="1">
            <a:off x="4735972" y="3640202"/>
            <a:ext cx="652770" cy="322730"/>
          </a:xfrm>
          <a:prstGeom prst="straightConnector1">
            <a:avLst/>
          </a:prstGeom>
          <a:ln>
            <a:solidFill>
              <a:srgbClr val="BF87BF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EEAFAB-FB32-CA84-BC9F-E49A0C97CBD7}"/>
              </a:ext>
            </a:extLst>
          </p:cNvPr>
          <p:cNvSpPr txBox="1"/>
          <p:nvPr/>
        </p:nvSpPr>
        <p:spPr>
          <a:xfrm>
            <a:off x="1673301" y="1468346"/>
            <a:ext cx="2559907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Transformer</a:t>
            </a: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LSTM</a:t>
            </a: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Linear Regression</a:t>
            </a: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b="1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Lag 1 Predictor</a:t>
            </a:r>
          </a:p>
        </p:txBody>
      </p:sp>
      <p:pic>
        <p:nvPicPr>
          <p:cNvPr id="4" name="Graphic 3" descr="Statistics outline">
            <a:extLst>
              <a:ext uri="{FF2B5EF4-FFF2-40B4-BE49-F238E27FC236}">
                <a16:creationId xmlns:a16="http://schemas.microsoft.com/office/drawing/2014/main" id="{9832B60B-B6B3-E417-0DAF-64FA1B74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265" y="4531742"/>
            <a:ext cx="854005" cy="85400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09204A1-B89B-36AA-683B-4A40EE3E1DC4}"/>
              </a:ext>
            </a:extLst>
          </p:cNvPr>
          <p:cNvSpPr/>
          <p:nvPr/>
        </p:nvSpPr>
        <p:spPr>
          <a:xfrm>
            <a:off x="5439801" y="4689933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75903D54-B46D-B072-BF35-237967484554}"/>
              </a:ext>
            </a:extLst>
          </p:cNvPr>
          <p:cNvSpPr/>
          <p:nvPr/>
        </p:nvSpPr>
        <p:spPr>
          <a:xfrm>
            <a:off x="5230245" y="4514026"/>
            <a:ext cx="270367" cy="123752"/>
          </a:xfrm>
          <a:prstGeom prst="curvedDownArrow">
            <a:avLst/>
          </a:prstGeom>
          <a:solidFill>
            <a:srgbClr val="BF87B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Graphic 10" descr="Statistics outline">
            <a:extLst>
              <a:ext uri="{FF2B5EF4-FFF2-40B4-BE49-F238E27FC236}">
                <a16:creationId xmlns:a16="http://schemas.microsoft.com/office/drawing/2014/main" id="{C04D01F8-BEBE-7C4D-9B67-DEB1F3B3F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2465" y="3369782"/>
            <a:ext cx="914400" cy="914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D2D6EC5-F80C-34AA-8878-8EF675579505}"/>
              </a:ext>
            </a:extLst>
          </p:cNvPr>
          <p:cNvSpPr/>
          <p:nvPr/>
        </p:nvSpPr>
        <p:spPr>
          <a:xfrm>
            <a:off x="5465924" y="3582027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ransformers: is attention all we need in finance? Part I | Quantdare">
            <a:extLst>
              <a:ext uri="{FF2B5EF4-FFF2-40B4-BE49-F238E27FC236}">
                <a16:creationId xmlns:a16="http://schemas.microsoft.com/office/drawing/2014/main" id="{815A44D4-33D1-97C5-1E3C-D5464C85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26819" y="1105952"/>
            <a:ext cx="769959" cy="103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Ultimate Guide to Building Your Own LSTM Models">
            <a:extLst>
              <a:ext uri="{FF2B5EF4-FFF2-40B4-BE49-F238E27FC236}">
                <a16:creationId xmlns:a16="http://schemas.microsoft.com/office/drawing/2014/main" id="{CA72AA96-4A88-B731-FEE7-A1CDA5A2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50" y="2343079"/>
            <a:ext cx="1265408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BC7DC417-33D3-1C5A-57D3-062F78F555B2}"/>
              </a:ext>
            </a:extLst>
          </p:cNvPr>
          <p:cNvSpPr/>
          <p:nvPr/>
        </p:nvSpPr>
        <p:spPr>
          <a:xfrm rot="10800000">
            <a:off x="6535422" y="1120140"/>
            <a:ext cx="565487" cy="433469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Table outline">
            <a:extLst>
              <a:ext uri="{FF2B5EF4-FFF2-40B4-BE49-F238E27FC236}">
                <a16:creationId xmlns:a16="http://schemas.microsoft.com/office/drawing/2014/main" id="{19785273-13A3-DC51-18E9-DD8227210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5840" y="2088397"/>
            <a:ext cx="914400" cy="914400"/>
          </a:xfrm>
          <a:prstGeom prst="rect">
            <a:avLst/>
          </a:prstGeom>
        </p:spPr>
      </p:pic>
      <p:pic>
        <p:nvPicPr>
          <p:cNvPr id="29" name="Graphic 28" descr="Bar chart outline">
            <a:extLst>
              <a:ext uri="{FF2B5EF4-FFF2-40B4-BE49-F238E27FC236}">
                <a16:creationId xmlns:a16="http://schemas.microsoft.com/office/drawing/2014/main" id="{A2C4095C-1326-16B2-B17E-AB4DE99DF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5840" y="3040581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B5B1C4-5B2F-6E4C-FA92-B357A53B4635}"/>
              </a:ext>
            </a:extLst>
          </p:cNvPr>
          <p:cNvSpPr txBox="1"/>
          <p:nvPr/>
        </p:nvSpPr>
        <p:spPr>
          <a:xfrm>
            <a:off x="7537991" y="1477721"/>
            <a:ext cx="27217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50000"/>
                  </a:schemeClr>
                </a:solidFill>
              </a:rPr>
              <a:t>Benchmarking</a:t>
            </a: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2" name="Graphic 31" descr="Statistics outline">
            <a:extLst>
              <a:ext uri="{FF2B5EF4-FFF2-40B4-BE49-F238E27FC236}">
                <a16:creationId xmlns:a16="http://schemas.microsoft.com/office/drawing/2014/main" id="{5774266B-8AC4-9822-52EB-9A8A7D91E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26906" y="3976279"/>
            <a:ext cx="914400" cy="914400"/>
          </a:xfrm>
          <a:prstGeom prst="rect">
            <a:avLst/>
          </a:prstGeom>
        </p:spPr>
      </p:pic>
      <p:pic>
        <p:nvPicPr>
          <p:cNvPr id="33" name="Graphic 32" descr="Statistics outline">
            <a:extLst>
              <a:ext uri="{FF2B5EF4-FFF2-40B4-BE49-F238E27FC236}">
                <a16:creationId xmlns:a16="http://schemas.microsoft.com/office/drawing/2014/main" id="{97681B79-4564-B583-E1F5-39DCE032D7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3141" y="42525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2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FBAC-E588-CF64-3395-417113A2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B56E44-59E6-41A6-540F-03BF0B1A1CAC}"/>
              </a:ext>
            </a:extLst>
          </p:cNvPr>
          <p:cNvSpPr txBox="1"/>
          <p:nvPr/>
        </p:nvSpPr>
        <p:spPr>
          <a:xfrm>
            <a:off x="115826" y="790673"/>
            <a:ext cx="38061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747474"/>
                </a:solidFill>
              </a:rPr>
              <a:t>1. Data Preparation</a:t>
            </a:r>
            <a:endParaRPr lang="en-US" sz="1400">
              <a:solidFill>
                <a:srgbClr val="74747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E4BE7-FEE9-C33D-2E5C-4F3E15F8D608}"/>
              </a:ext>
            </a:extLst>
          </p:cNvPr>
          <p:cNvSpPr txBox="1"/>
          <p:nvPr/>
        </p:nvSpPr>
        <p:spPr>
          <a:xfrm>
            <a:off x="115826" y="4692847"/>
            <a:ext cx="3594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747474"/>
                </a:solidFill>
              </a:rPr>
              <a:t>3. Benchmarking</a:t>
            </a:r>
            <a:endParaRPr lang="en-US" sz="1400">
              <a:solidFill>
                <a:srgbClr val="74747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27B44-698F-D4BB-2F3B-060ED1ECD2AC}"/>
              </a:ext>
            </a:extLst>
          </p:cNvPr>
          <p:cNvSpPr txBox="1"/>
          <p:nvPr/>
        </p:nvSpPr>
        <p:spPr>
          <a:xfrm>
            <a:off x="115825" y="2643286"/>
            <a:ext cx="508413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747474"/>
                </a:solidFill>
              </a:rPr>
              <a:t>2. Transformer Optimization</a:t>
            </a:r>
            <a:endParaRPr lang="en-US" sz="1400">
              <a:solidFill>
                <a:srgbClr val="74747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E078B-35D5-92C7-7C5B-C58C959A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70" y="2122502"/>
            <a:ext cx="6528578" cy="1352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C6CE4-36D1-A2A9-833D-2AC008E8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450" y="289741"/>
            <a:ext cx="5811846" cy="1765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F64EEB-70D8-221B-9013-97BB6E62D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3609979"/>
            <a:ext cx="4564970" cy="268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78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3F221BA-FE3F-0D58-71F0-8C3C9FFB6EDF}"/>
              </a:ext>
            </a:extLst>
          </p:cNvPr>
          <p:cNvCxnSpPr>
            <a:cxnSpLocks/>
            <a:stCxn id="34" idx="3"/>
            <a:endCxn id="34" idx="5"/>
          </p:cNvCxnSpPr>
          <p:nvPr/>
        </p:nvCxnSpPr>
        <p:spPr>
          <a:xfrm>
            <a:off x="9448393" y="3037106"/>
            <a:ext cx="220337" cy="88135"/>
          </a:xfrm>
          <a:prstGeom prst="line">
            <a:avLst/>
          </a:prstGeom>
          <a:ln>
            <a:solidFill>
              <a:srgbClr val="FEE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CF1B4626-E026-8927-E13E-2D7431AC0EA6}"/>
              </a:ext>
            </a:extLst>
          </p:cNvPr>
          <p:cNvSpPr/>
          <p:nvPr/>
        </p:nvSpPr>
        <p:spPr>
          <a:xfrm>
            <a:off x="1720057" y="1964062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0010E86-43B4-30EF-45CA-02C98E0905C9}"/>
              </a:ext>
            </a:extLst>
          </p:cNvPr>
          <p:cNvSpPr/>
          <p:nvPr/>
        </p:nvSpPr>
        <p:spPr>
          <a:xfrm>
            <a:off x="1720057" y="2962412"/>
            <a:ext cx="1903956" cy="463591"/>
          </a:xfrm>
          <a:custGeom>
            <a:avLst/>
            <a:gdLst>
              <a:gd name="connsiteX0" fmla="*/ 0 w 3244241"/>
              <a:gd name="connsiteY0" fmla="*/ 413971 h 463591"/>
              <a:gd name="connsiteX1" fmla="*/ 839244 w 3244241"/>
              <a:gd name="connsiteY1" fmla="*/ 426497 h 463591"/>
              <a:gd name="connsiteX2" fmla="*/ 1628384 w 3244241"/>
              <a:gd name="connsiteY2" fmla="*/ 612 h 463591"/>
              <a:gd name="connsiteX3" fmla="*/ 3244241 w 3244241"/>
              <a:gd name="connsiteY3" fmla="*/ 351341 h 4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4241" h="463591">
                <a:moveTo>
                  <a:pt x="0" y="413971"/>
                </a:moveTo>
                <a:cubicBezTo>
                  <a:pt x="283923" y="454680"/>
                  <a:pt x="567847" y="495390"/>
                  <a:pt x="839244" y="426497"/>
                </a:cubicBezTo>
                <a:cubicBezTo>
                  <a:pt x="1110641" y="357604"/>
                  <a:pt x="1227551" y="13138"/>
                  <a:pt x="1628384" y="612"/>
                </a:cubicBezTo>
                <a:cubicBezTo>
                  <a:pt x="2029217" y="-11914"/>
                  <a:pt x="2636729" y="169713"/>
                  <a:pt x="3244241" y="3513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0AD2-EA93-2E23-5EE9-47084A3D0E2F}"/>
              </a:ext>
            </a:extLst>
          </p:cNvPr>
          <p:cNvSpPr txBox="1"/>
          <p:nvPr/>
        </p:nvSpPr>
        <p:spPr>
          <a:xfrm>
            <a:off x="-112905" y="2373354"/>
            <a:ext cx="16171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>
                <a:solidFill>
                  <a:srgbClr val="01028D"/>
                </a:solidFill>
              </a:rPr>
              <a:t>Precipitation</a:t>
            </a:r>
            <a:endParaRPr lang="en-US" sz="1050" b="1">
              <a:solidFill>
                <a:srgbClr val="01028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3142E-68E1-AB8A-9080-879D62B4A04C}"/>
              </a:ext>
            </a:extLst>
          </p:cNvPr>
          <p:cNvSpPr txBox="1"/>
          <p:nvPr/>
        </p:nvSpPr>
        <p:spPr>
          <a:xfrm>
            <a:off x="-112905" y="3119051"/>
            <a:ext cx="16171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Sensor</a:t>
            </a:r>
            <a:endParaRPr lang="en-US" sz="105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ADD26A-93C6-3A95-42D7-DC760FA2258A}"/>
              </a:ext>
            </a:extLst>
          </p:cNvPr>
          <p:cNvSpPr/>
          <p:nvPr/>
        </p:nvSpPr>
        <p:spPr>
          <a:xfrm>
            <a:off x="5282933" y="2567842"/>
            <a:ext cx="1617118" cy="789140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POLLUTE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069747-184C-8DE4-6CC7-618257FB8187}"/>
              </a:ext>
            </a:extLst>
          </p:cNvPr>
          <p:cNvCxnSpPr>
            <a:cxnSpLocks/>
          </p:cNvCxnSpPr>
          <p:nvPr/>
        </p:nvCxnSpPr>
        <p:spPr>
          <a:xfrm>
            <a:off x="4452671" y="2962412"/>
            <a:ext cx="563880" cy="0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DC2B95-CD8E-4474-D716-86B7CF2DEFCB}"/>
              </a:ext>
            </a:extLst>
          </p:cNvPr>
          <p:cNvCxnSpPr>
            <a:cxnSpLocks/>
          </p:cNvCxnSpPr>
          <p:nvPr/>
        </p:nvCxnSpPr>
        <p:spPr>
          <a:xfrm flipV="1">
            <a:off x="7163097" y="2314412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5BF917-2A36-1541-02E2-5C8749E54CC8}"/>
              </a:ext>
            </a:extLst>
          </p:cNvPr>
          <p:cNvCxnSpPr>
            <a:cxnSpLocks/>
          </p:cNvCxnSpPr>
          <p:nvPr/>
        </p:nvCxnSpPr>
        <p:spPr>
          <a:xfrm>
            <a:off x="7163097" y="295195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7C8B430-9B53-27C8-DE07-307FC99C5951}"/>
              </a:ext>
            </a:extLst>
          </p:cNvPr>
          <p:cNvSpPr/>
          <p:nvPr/>
        </p:nvSpPr>
        <p:spPr>
          <a:xfrm>
            <a:off x="4022000" y="3443248"/>
            <a:ext cx="87682" cy="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323E68D-68B7-7E49-162D-B0CADD662EA6}"/>
              </a:ext>
            </a:extLst>
          </p:cNvPr>
          <p:cNvSpPr/>
          <p:nvPr/>
        </p:nvSpPr>
        <p:spPr>
          <a:xfrm rot="16200000">
            <a:off x="2504843" y="2926381"/>
            <a:ext cx="290318" cy="1903957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09C4-1CC6-35DE-3994-5E27009FD72B}"/>
              </a:ext>
            </a:extLst>
          </p:cNvPr>
          <p:cNvSpPr txBox="1"/>
          <p:nvPr/>
        </p:nvSpPr>
        <p:spPr>
          <a:xfrm>
            <a:off x="1698021" y="4049080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Input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390B7852-B9DD-6E55-F6A5-822087D2F0C4}"/>
              </a:ext>
            </a:extLst>
          </p:cNvPr>
          <p:cNvSpPr/>
          <p:nvPr/>
        </p:nvSpPr>
        <p:spPr>
          <a:xfrm rot="16200000">
            <a:off x="3931472" y="3700853"/>
            <a:ext cx="290318" cy="355012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22A9C-D75F-B6E4-0D38-28556D341BF1}"/>
              </a:ext>
            </a:extLst>
          </p:cNvPr>
          <p:cNvSpPr txBox="1"/>
          <p:nvPr/>
        </p:nvSpPr>
        <p:spPr>
          <a:xfrm>
            <a:off x="3124652" y="4049079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Target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EBB326D-1820-06CC-3009-529344896921}"/>
              </a:ext>
            </a:extLst>
          </p:cNvPr>
          <p:cNvSpPr/>
          <p:nvPr/>
        </p:nvSpPr>
        <p:spPr>
          <a:xfrm>
            <a:off x="8128331" y="1964062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2699A2-787B-BD6B-B8F1-FCD435192253}"/>
              </a:ext>
            </a:extLst>
          </p:cNvPr>
          <p:cNvSpPr/>
          <p:nvPr/>
        </p:nvSpPr>
        <p:spPr>
          <a:xfrm>
            <a:off x="10467596" y="3077781"/>
            <a:ext cx="87682" cy="90000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020EF7-5453-0A23-5415-3FFCB28E6AAA}"/>
              </a:ext>
            </a:extLst>
          </p:cNvPr>
          <p:cNvSpPr/>
          <p:nvPr/>
        </p:nvSpPr>
        <p:spPr>
          <a:xfrm>
            <a:off x="10467596" y="3398248"/>
            <a:ext cx="87682" cy="90000"/>
          </a:xfrm>
          <a:prstGeom prst="ellipse">
            <a:avLst/>
          </a:prstGeom>
          <a:solidFill>
            <a:srgbClr val="E9713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A117423-03C9-04DC-C21F-3859429FBA1E}"/>
              </a:ext>
            </a:extLst>
          </p:cNvPr>
          <p:cNvSpPr/>
          <p:nvPr/>
        </p:nvSpPr>
        <p:spPr>
          <a:xfrm rot="16200000">
            <a:off x="8933758" y="2929272"/>
            <a:ext cx="290318" cy="1903957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81948E-53EC-0EA3-B5E7-627631F08A9F}"/>
              </a:ext>
            </a:extLst>
          </p:cNvPr>
          <p:cNvSpPr txBox="1"/>
          <p:nvPr/>
        </p:nvSpPr>
        <p:spPr>
          <a:xfrm>
            <a:off x="8126936" y="4051971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Input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B0E7EB9-95BD-F3D9-BE95-E8D1CB626BA0}"/>
              </a:ext>
            </a:extLst>
          </p:cNvPr>
          <p:cNvSpPr/>
          <p:nvPr/>
        </p:nvSpPr>
        <p:spPr>
          <a:xfrm rot="16200000">
            <a:off x="10375675" y="3703744"/>
            <a:ext cx="290318" cy="355012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A66662-3659-9620-82F0-9E89DD03D55F}"/>
              </a:ext>
            </a:extLst>
          </p:cNvPr>
          <p:cNvSpPr txBox="1"/>
          <p:nvPr/>
        </p:nvSpPr>
        <p:spPr>
          <a:xfrm>
            <a:off x="9568855" y="4051970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Target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0AB3412-508F-474B-5CBC-4D96EDCDEAF4}"/>
              </a:ext>
            </a:extLst>
          </p:cNvPr>
          <p:cNvSpPr/>
          <p:nvPr/>
        </p:nvSpPr>
        <p:spPr>
          <a:xfrm>
            <a:off x="8159419" y="2951955"/>
            <a:ext cx="1872868" cy="506966"/>
          </a:xfrm>
          <a:custGeom>
            <a:avLst/>
            <a:gdLst>
              <a:gd name="connsiteX0" fmla="*/ 0 w 1872868"/>
              <a:gd name="connsiteY0" fmla="*/ 404641 h 506966"/>
              <a:gd name="connsiteX1" fmla="*/ 429658 w 1872868"/>
              <a:gd name="connsiteY1" fmla="*/ 481759 h 506966"/>
              <a:gd name="connsiteX2" fmla="*/ 837282 w 1872868"/>
              <a:gd name="connsiteY2" fmla="*/ 19050 h 506966"/>
              <a:gd name="connsiteX3" fmla="*/ 1288974 w 1872868"/>
              <a:gd name="connsiteY3" fmla="*/ 85151 h 506966"/>
              <a:gd name="connsiteX4" fmla="*/ 1465244 w 1872868"/>
              <a:gd name="connsiteY4" fmla="*/ 52101 h 506966"/>
              <a:gd name="connsiteX5" fmla="*/ 1509311 w 1872868"/>
              <a:gd name="connsiteY5" fmla="*/ 173286 h 506966"/>
              <a:gd name="connsiteX6" fmla="*/ 1872868 w 1872868"/>
              <a:gd name="connsiteY6" fmla="*/ 338539 h 5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2868" h="506966">
                <a:moveTo>
                  <a:pt x="0" y="404641"/>
                </a:moveTo>
                <a:cubicBezTo>
                  <a:pt x="145055" y="475332"/>
                  <a:pt x="290111" y="546024"/>
                  <a:pt x="429658" y="481759"/>
                </a:cubicBezTo>
                <a:cubicBezTo>
                  <a:pt x="569205" y="417494"/>
                  <a:pt x="694063" y="85151"/>
                  <a:pt x="837282" y="19050"/>
                </a:cubicBezTo>
                <a:cubicBezTo>
                  <a:pt x="980501" y="-47051"/>
                  <a:pt x="1184314" y="79643"/>
                  <a:pt x="1288974" y="85151"/>
                </a:cubicBezTo>
                <a:cubicBezTo>
                  <a:pt x="1393634" y="90659"/>
                  <a:pt x="1428521" y="37412"/>
                  <a:pt x="1465244" y="52101"/>
                </a:cubicBezTo>
                <a:cubicBezTo>
                  <a:pt x="1501967" y="66790"/>
                  <a:pt x="1441374" y="125546"/>
                  <a:pt x="1509311" y="173286"/>
                </a:cubicBezTo>
                <a:cubicBezTo>
                  <a:pt x="1577248" y="221026"/>
                  <a:pt x="1770044" y="268766"/>
                  <a:pt x="1872868" y="338539"/>
                </a:cubicBezTo>
              </a:path>
            </a:pathLst>
          </a:custGeom>
          <a:noFill/>
          <a:ln>
            <a:solidFill>
              <a:srgbClr val="C04F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D33AA-DCDE-9A4C-592D-46D223389885}"/>
              </a:ext>
            </a:extLst>
          </p:cNvPr>
          <p:cNvSpPr txBox="1"/>
          <p:nvPr/>
        </p:nvSpPr>
        <p:spPr>
          <a:xfrm>
            <a:off x="10759553" y="2317231"/>
            <a:ext cx="13192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Anomalies</a:t>
            </a:r>
            <a:endParaRPr lang="en-US" sz="1050" b="1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13C40-A2AC-8070-E67C-A64B01A1AD20}"/>
              </a:ext>
            </a:extLst>
          </p:cNvPr>
          <p:cNvCxnSpPr>
            <a:cxnSpLocks/>
          </p:cNvCxnSpPr>
          <p:nvPr/>
        </p:nvCxnSpPr>
        <p:spPr>
          <a:xfrm flipH="1">
            <a:off x="10607736" y="2715409"/>
            <a:ext cx="260968" cy="286608"/>
          </a:xfrm>
          <a:prstGeom prst="straightConnector1">
            <a:avLst/>
          </a:prstGeom>
          <a:ln w="1524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DD200B-ECD3-03E0-721B-0A3376AB6584}"/>
              </a:ext>
            </a:extLst>
          </p:cNvPr>
          <p:cNvCxnSpPr>
            <a:cxnSpLocks/>
          </p:cNvCxnSpPr>
          <p:nvPr/>
        </p:nvCxnSpPr>
        <p:spPr>
          <a:xfrm flipH="1">
            <a:off x="9843921" y="2658830"/>
            <a:ext cx="933180" cy="293125"/>
          </a:xfrm>
          <a:prstGeom prst="straightConnector1">
            <a:avLst/>
          </a:prstGeom>
          <a:ln w="1524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8577770-D207-E2AA-923D-0CED0EF437ED}"/>
              </a:ext>
            </a:extLst>
          </p:cNvPr>
          <p:cNvSpPr/>
          <p:nvPr/>
        </p:nvSpPr>
        <p:spPr>
          <a:xfrm>
            <a:off x="10726368" y="2170914"/>
            <a:ext cx="1362823" cy="672497"/>
          </a:xfrm>
          <a:prstGeom prst="ellipse">
            <a:avLst/>
          </a:prstGeom>
          <a:noFill/>
          <a:ln w="1524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47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997C0A-29BB-2BAF-CE8F-F6D1BCB7AC6E}"/>
              </a:ext>
            </a:extLst>
          </p:cNvPr>
          <p:cNvSpPr txBox="1"/>
          <p:nvPr/>
        </p:nvSpPr>
        <p:spPr>
          <a:xfrm>
            <a:off x="7210668" y="2363854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EA7131"/>
                </a:solidFill>
              </a:rPr>
              <a:t>Target</a:t>
            </a:r>
            <a:endParaRPr lang="en-US" sz="1050" b="1">
              <a:solidFill>
                <a:srgbClr val="EA713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B203222-C4A0-3AD3-212B-DDA182316D3C}"/>
              </a:ext>
            </a:extLst>
          </p:cNvPr>
          <p:cNvSpPr/>
          <p:nvPr/>
        </p:nvSpPr>
        <p:spPr>
          <a:xfrm>
            <a:off x="4153844" y="2050362"/>
            <a:ext cx="1617118" cy="789140"/>
          </a:xfrm>
          <a:prstGeom prst="roundRect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35047F-2757-DE6D-2FA1-D8DA89EBCC4A}"/>
              </a:ext>
            </a:extLst>
          </p:cNvPr>
          <p:cNvCxnSpPr>
            <a:cxnSpLocks/>
          </p:cNvCxnSpPr>
          <p:nvPr/>
        </p:nvCxnSpPr>
        <p:spPr>
          <a:xfrm flipV="1">
            <a:off x="6034008" y="1796932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A234F-29CC-C0C8-79AF-3C9F8E4A2EA7}"/>
              </a:ext>
            </a:extLst>
          </p:cNvPr>
          <p:cNvCxnSpPr>
            <a:cxnSpLocks/>
          </p:cNvCxnSpPr>
          <p:nvPr/>
        </p:nvCxnSpPr>
        <p:spPr>
          <a:xfrm>
            <a:off x="6034008" y="243447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9FD13D6E-9C9C-4423-029F-D69467224608}"/>
              </a:ext>
            </a:extLst>
          </p:cNvPr>
          <p:cNvSpPr/>
          <p:nvPr/>
        </p:nvSpPr>
        <p:spPr>
          <a:xfrm>
            <a:off x="6999147" y="2885485"/>
            <a:ext cx="165619" cy="196914"/>
          </a:xfrm>
          <a:prstGeom prst="mathMultiply">
            <a:avLst/>
          </a:prstGeom>
          <a:solidFill>
            <a:srgbClr val="C087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7A63B-598D-E114-9233-6BC1C460E734}"/>
              </a:ext>
            </a:extLst>
          </p:cNvPr>
          <p:cNvSpPr txBox="1"/>
          <p:nvPr/>
        </p:nvSpPr>
        <p:spPr>
          <a:xfrm>
            <a:off x="7210668" y="2799276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C087C0"/>
                </a:solidFill>
              </a:rPr>
              <a:t>Prediction</a:t>
            </a:r>
            <a:endParaRPr lang="en-US" sz="1050" b="1">
              <a:solidFill>
                <a:srgbClr val="C087C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22BE5C-0AAD-FB07-37D5-1CE78750B4DB}"/>
              </a:ext>
            </a:extLst>
          </p:cNvPr>
          <p:cNvCxnSpPr>
            <a:cxnSpLocks/>
            <a:stCxn id="45" idx="3"/>
            <a:endCxn id="45" idx="5"/>
          </p:cNvCxnSpPr>
          <p:nvPr/>
        </p:nvCxnSpPr>
        <p:spPr>
          <a:xfrm>
            <a:off x="2470625" y="2619096"/>
            <a:ext cx="220337" cy="88135"/>
          </a:xfrm>
          <a:prstGeom prst="line">
            <a:avLst/>
          </a:prstGeom>
          <a:ln>
            <a:solidFill>
              <a:srgbClr val="FEE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37">
            <a:extLst>
              <a:ext uri="{FF2B5EF4-FFF2-40B4-BE49-F238E27FC236}">
                <a16:creationId xmlns:a16="http://schemas.microsoft.com/office/drawing/2014/main" id="{3011214C-6594-BE8E-1D77-9AD0AFA33B58}"/>
              </a:ext>
            </a:extLst>
          </p:cNvPr>
          <p:cNvSpPr/>
          <p:nvPr/>
        </p:nvSpPr>
        <p:spPr>
          <a:xfrm>
            <a:off x="1150563" y="1546052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1CD089B-A8C1-0760-3F64-342B92C43478}"/>
              </a:ext>
            </a:extLst>
          </p:cNvPr>
          <p:cNvSpPr/>
          <p:nvPr/>
        </p:nvSpPr>
        <p:spPr>
          <a:xfrm>
            <a:off x="1181651" y="2533945"/>
            <a:ext cx="1872868" cy="506966"/>
          </a:xfrm>
          <a:custGeom>
            <a:avLst/>
            <a:gdLst>
              <a:gd name="connsiteX0" fmla="*/ 0 w 1872868"/>
              <a:gd name="connsiteY0" fmla="*/ 404641 h 506966"/>
              <a:gd name="connsiteX1" fmla="*/ 429658 w 1872868"/>
              <a:gd name="connsiteY1" fmla="*/ 481759 h 506966"/>
              <a:gd name="connsiteX2" fmla="*/ 837282 w 1872868"/>
              <a:gd name="connsiteY2" fmla="*/ 19050 h 506966"/>
              <a:gd name="connsiteX3" fmla="*/ 1288974 w 1872868"/>
              <a:gd name="connsiteY3" fmla="*/ 85151 h 506966"/>
              <a:gd name="connsiteX4" fmla="*/ 1465244 w 1872868"/>
              <a:gd name="connsiteY4" fmla="*/ 52101 h 506966"/>
              <a:gd name="connsiteX5" fmla="*/ 1509311 w 1872868"/>
              <a:gd name="connsiteY5" fmla="*/ 173286 h 506966"/>
              <a:gd name="connsiteX6" fmla="*/ 1872868 w 1872868"/>
              <a:gd name="connsiteY6" fmla="*/ 338539 h 5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2868" h="506966">
                <a:moveTo>
                  <a:pt x="0" y="404641"/>
                </a:moveTo>
                <a:cubicBezTo>
                  <a:pt x="145055" y="475332"/>
                  <a:pt x="290111" y="546024"/>
                  <a:pt x="429658" y="481759"/>
                </a:cubicBezTo>
                <a:cubicBezTo>
                  <a:pt x="569205" y="417494"/>
                  <a:pt x="694063" y="85151"/>
                  <a:pt x="837282" y="19050"/>
                </a:cubicBezTo>
                <a:cubicBezTo>
                  <a:pt x="980501" y="-47051"/>
                  <a:pt x="1184314" y="79643"/>
                  <a:pt x="1288974" y="85151"/>
                </a:cubicBezTo>
                <a:cubicBezTo>
                  <a:pt x="1393634" y="90659"/>
                  <a:pt x="1428521" y="37412"/>
                  <a:pt x="1465244" y="52101"/>
                </a:cubicBezTo>
                <a:cubicBezTo>
                  <a:pt x="1501967" y="66790"/>
                  <a:pt x="1441374" y="125546"/>
                  <a:pt x="1509311" y="173286"/>
                </a:cubicBezTo>
                <a:cubicBezTo>
                  <a:pt x="1577248" y="221026"/>
                  <a:pt x="1770044" y="268766"/>
                  <a:pt x="1872868" y="338539"/>
                </a:cubicBezTo>
              </a:path>
            </a:pathLst>
          </a:custGeom>
          <a:noFill/>
          <a:ln>
            <a:solidFill>
              <a:srgbClr val="C04F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978FDAC-29F9-073B-AA64-2269CD6E6FB4}"/>
              </a:ext>
            </a:extLst>
          </p:cNvPr>
          <p:cNvSpPr/>
          <p:nvPr/>
        </p:nvSpPr>
        <p:spPr>
          <a:xfrm>
            <a:off x="7038116" y="2493233"/>
            <a:ext cx="87682" cy="90000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1E287C-C2B8-E7CE-A80F-00DE169202F6}"/>
              </a:ext>
            </a:extLst>
          </p:cNvPr>
          <p:cNvSpPr/>
          <p:nvPr/>
        </p:nvSpPr>
        <p:spPr>
          <a:xfrm>
            <a:off x="7038116" y="2813700"/>
            <a:ext cx="87682" cy="90000"/>
          </a:xfrm>
          <a:prstGeom prst="ellipse">
            <a:avLst/>
          </a:prstGeom>
          <a:solidFill>
            <a:srgbClr val="E9713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19C796-F665-57C4-86B4-7D455C3F0175}"/>
              </a:ext>
            </a:extLst>
          </p:cNvPr>
          <p:cNvCxnSpPr>
            <a:cxnSpLocks/>
          </p:cNvCxnSpPr>
          <p:nvPr/>
        </p:nvCxnSpPr>
        <p:spPr>
          <a:xfrm>
            <a:off x="8871741" y="2548520"/>
            <a:ext cx="0" cy="4354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61D201-88FD-2A19-6BCC-664E1657FB0F}"/>
              </a:ext>
            </a:extLst>
          </p:cNvPr>
          <p:cNvCxnSpPr>
            <a:cxnSpLocks/>
          </p:cNvCxnSpPr>
          <p:nvPr/>
        </p:nvCxnSpPr>
        <p:spPr>
          <a:xfrm flipH="1">
            <a:off x="8773378" y="2983942"/>
            <a:ext cx="19672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7DC1DAA-E17B-C086-277B-44C5C3A3F738}"/>
              </a:ext>
            </a:extLst>
          </p:cNvPr>
          <p:cNvCxnSpPr>
            <a:cxnSpLocks/>
          </p:cNvCxnSpPr>
          <p:nvPr/>
        </p:nvCxnSpPr>
        <p:spPr>
          <a:xfrm flipH="1">
            <a:off x="8773378" y="2552318"/>
            <a:ext cx="19672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E0ED07B-7F7B-D3C7-4104-CFF0317AEDE6}"/>
              </a:ext>
            </a:extLst>
          </p:cNvPr>
          <p:cNvSpPr txBox="1"/>
          <p:nvPr/>
        </p:nvSpPr>
        <p:spPr>
          <a:xfrm>
            <a:off x="9138041" y="2586444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Residual</a:t>
            </a:r>
            <a:endParaRPr lang="en-US" sz="1050" b="1">
              <a:solidFill>
                <a:srgbClr val="C00000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E99FC0-C17F-DD5E-D2B1-6353EB21BEB6}"/>
              </a:ext>
            </a:extLst>
          </p:cNvPr>
          <p:cNvCxnSpPr>
            <a:cxnSpLocks/>
          </p:cNvCxnSpPr>
          <p:nvPr/>
        </p:nvCxnSpPr>
        <p:spPr>
          <a:xfrm flipH="1">
            <a:off x="4964558" y="1238678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35B7F-0EB3-4CBD-E0AC-3A5D50E50CF9}"/>
              </a:ext>
            </a:extLst>
          </p:cNvPr>
          <p:cNvCxnSpPr>
            <a:cxnSpLocks/>
          </p:cNvCxnSpPr>
          <p:nvPr/>
        </p:nvCxnSpPr>
        <p:spPr>
          <a:xfrm>
            <a:off x="4385022" y="1238678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Graphic 71" descr="Circles with arrows outline">
            <a:extLst>
              <a:ext uri="{FF2B5EF4-FFF2-40B4-BE49-F238E27FC236}">
                <a16:creationId xmlns:a16="http://schemas.microsoft.com/office/drawing/2014/main" id="{8A8463EF-AA08-357A-33FA-3A20CD65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3108" y="324278"/>
            <a:ext cx="914400" cy="914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62970B7-49EB-B304-D6FE-34A2E6828E44}"/>
              </a:ext>
            </a:extLst>
          </p:cNvPr>
          <p:cNvSpPr txBox="1"/>
          <p:nvPr/>
        </p:nvSpPr>
        <p:spPr>
          <a:xfrm>
            <a:off x="5528946" y="582524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Hidden State</a:t>
            </a:r>
            <a:endParaRPr lang="en-US" sz="1050" b="1">
              <a:solidFill>
                <a:schemeClr val="accent6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C7E07F-8557-267B-A51D-AEA5AF449DDB}"/>
              </a:ext>
            </a:extLst>
          </p:cNvPr>
          <p:cNvCxnSpPr>
            <a:cxnSpLocks/>
            <a:stCxn id="78" idx="3"/>
            <a:endCxn id="78" idx="5"/>
          </p:cNvCxnSpPr>
          <p:nvPr/>
        </p:nvCxnSpPr>
        <p:spPr>
          <a:xfrm>
            <a:off x="2486723" y="4954596"/>
            <a:ext cx="220337" cy="88135"/>
          </a:xfrm>
          <a:prstGeom prst="line">
            <a:avLst/>
          </a:prstGeom>
          <a:ln>
            <a:solidFill>
              <a:srgbClr val="FEE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75D04848-0DB3-DB1E-D249-7DB9527B2D04}"/>
              </a:ext>
            </a:extLst>
          </p:cNvPr>
          <p:cNvSpPr/>
          <p:nvPr/>
        </p:nvSpPr>
        <p:spPr>
          <a:xfrm>
            <a:off x="1166661" y="3881552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9E44AC95-1E50-A668-1D5C-ED3E59F2CCA9}"/>
              </a:ext>
            </a:extLst>
          </p:cNvPr>
          <p:cNvSpPr/>
          <p:nvPr/>
        </p:nvSpPr>
        <p:spPr>
          <a:xfrm>
            <a:off x="1197749" y="4869445"/>
            <a:ext cx="1872868" cy="506966"/>
          </a:xfrm>
          <a:custGeom>
            <a:avLst/>
            <a:gdLst>
              <a:gd name="connsiteX0" fmla="*/ 0 w 1872868"/>
              <a:gd name="connsiteY0" fmla="*/ 404641 h 506966"/>
              <a:gd name="connsiteX1" fmla="*/ 429658 w 1872868"/>
              <a:gd name="connsiteY1" fmla="*/ 481759 h 506966"/>
              <a:gd name="connsiteX2" fmla="*/ 837282 w 1872868"/>
              <a:gd name="connsiteY2" fmla="*/ 19050 h 506966"/>
              <a:gd name="connsiteX3" fmla="*/ 1288974 w 1872868"/>
              <a:gd name="connsiteY3" fmla="*/ 85151 h 506966"/>
              <a:gd name="connsiteX4" fmla="*/ 1465244 w 1872868"/>
              <a:gd name="connsiteY4" fmla="*/ 52101 h 506966"/>
              <a:gd name="connsiteX5" fmla="*/ 1509311 w 1872868"/>
              <a:gd name="connsiteY5" fmla="*/ 173286 h 506966"/>
              <a:gd name="connsiteX6" fmla="*/ 1872868 w 1872868"/>
              <a:gd name="connsiteY6" fmla="*/ 338539 h 5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2868" h="506966">
                <a:moveTo>
                  <a:pt x="0" y="404641"/>
                </a:moveTo>
                <a:cubicBezTo>
                  <a:pt x="145055" y="475332"/>
                  <a:pt x="290111" y="546024"/>
                  <a:pt x="429658" y="481759"/>
                </a:cubicBezTo>
                <a:cubicBezTo>
                  <a:pt x="569205" y="417494"/>
                  <a:pt x="694063" y="85151"/>
                  <a:pt x="837282" y="19050"/>
                </a:cubicBezTo>
                <a:cubicBezTo>
                  <a:pt x="980501" y="-47051"/>
                  <a:pt x="1184314" y="79643"/>
                  <a:pt x="1288974" y="85151"/>
                </a:cubicBezTo>
                <a:cubicBezTo>
                  <a:pt x="1393634" y="90659"/>
                  <a:pt x="1428521" y="37412"/>
                  <a:pt x="1465244" y="52101"/>
                </a:cubicBezTo>
                <a:cubicBezTo>
                  <a:pt x="1501967" y="66790"/>
                  <a:pt x="1441374" y="125546"/>
                  <a:pt x="1509311" y="173286"/>
                </a:cubicBezTo>
                <a:cubicBezTo>
                  <a:pt x="1577248" y="221026"/>
                  <a:pt x="1770044" y="268766"/>
                  <a:pt x="1872868" y="338539"/>
                </a:cubicBezTo>
              </a:path>
            </a:pathLst>
          </a:custGeom>
          <a:noFill/>
          <a:ln>
            <a:solidFill>
              <a:srgbClr val="C04F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79B32C88-EA78-C3E8-98F7-9B73847F9D36}"/>
              </a:ext>
            </a:extLst>
          </p:cNvPr>
          <p:cNvSpPr/>
          <p:nvPr/>
        </p:nvSpPr>
        <p:spPr>
          <a:xfrm>
            <a:off x="4153844" y="4376840"/>
            <a:ext cx="1617118" cy="789140"/>
          </a:xfrm>
          <a:prstGeom prst="roundRect">
            <a:avLst/>
          </a:prstGeom>
          <a:solidFill>
            <a:srgbClr val="BF87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D0394ED-8664-B125-8556-26FA34ABF397}"/>
              </a:ext>
            </a:extLst>
          </p:cNvPr>
          <p:cNvSpPr/>
          <p:nvPr/>
        </p:nvSpPr>
        <p:spPr>
          <a:xfrm>
            <a:off x="2447165" y="4790990"/>
            <a:ext cx="360000" cy="360000"/>
          </a:xfrm>
          <a:prstGeom prst="ellipse">
            <a:avLst/>
          </a:prstGeom>
          <a:solidFill>
            <a:srgbClr val="C087C0">
              <a:alpha val="1000"/>
            </a:srgbClr>
          </a:solidFill>
          <a:ln>
            <a:noFill/>
          </a:ln>
          <a:effectLst>
            <a:glow rad="162178">
              <a:schemeClr val="accent1">
                <a:alpha val="2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86C7059-E29A-B91F-93B2-7B8E238285CE}"/>
              </a:ext>
            </a:extLst>
          </p:cNvPr>
          <p:cNvSpPr/>
          <p:nvPr/>
        </p:nvSpPr>
        <p:spPr>
          <a:xfrm>
            <a:off x="1606461" y="3772829"/>
            <a:ext cx="765989" cy="688495"/>
          </a:xfrm>
          <a:prstGeom prst="ellipse">
            <a:avLst/>
          </a:prstGeom>
          <a:solidFill>
            <a:srgbClr val="C087C0">
              <a:alpha val="1000"/>
            </a:srgbClr>
          </a:solidFill>
          <a:ln>
            <a:noFill/>
          </a:ln>
          <a:effectLst>
            <a:glow rad="162178">
              <a:schemeClr val="accent1"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20D29E0-9CF9-534A-9E42-7DBB28BB2188}"/>
              </a:ext>
            </a:extLst>
          </p:cNvPr>
          <p:cNvCxnSpPr/>
          <p:nvPr/>
        </p:nvCxnSpPr>
        <p:spPr>
          <a:xfrm>
            <a:off x="6052284" y="4792379"/>
            <a:ext cx="1039894" cy="0"/>
          </a:xfrm>
          <a:prstGeom prst="line">
            <a:avLst/>
          </a:prstGeom>
          <a:ln>
            <a:solidFill>
              <a:srgbClr val="747474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BDC1BC2-3464-65D4-4CC8-41F57AC19CB9}"/>
              </a:ext>
            </a:extLst>
          </p:cNvPr>
          <p:cNvCxnSpPr>
            <a:cxnSpLocks/>
          </p:cNvCxnSpPr>
          <p:nvPr/>
        </p:nvCxnSpPr>
        <p:spPr>
          <a:xfrm>
            <a:off x="7082748" y="3297581"/>
            <a:ext cx="0" cy="1493409"/>
          </a:xfrm>
          <a:prstGeom prst="line">
            <a:avLst/>
          </a:prstGeom>
          <a:ln>
            <a:solidFill>
              <a:srgbClr val="7474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8FA72F9-4B87-22FF-83AA-C6962A77EFAA}"/>
              </a:ext>
            </a:extLst>
          </p:cNvPr>
          <p:cNvCxnSpPr>
            <a:cxnSpLocks/>
          </p:cNvCxnSpPr>
          <p:nvPr/>
        </p:nvCxnSpPr>
        <p:spPr>
          <a:xfrm>
            <a:off x="3378285" y="2461756"/>
            <a:ext cx="446486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B74E13F-B72A-E542-ADAE-CAF6F4DA9BB9}"/>
              </a:ext>
            </a:extLst>
          </p:cNvPr>
          <p:cNvCxnSpPr>
            <a:cxnSpLocks/>
          </p:cNvCxnSpPr>
          <p:nvPr/>
        </p:nvCxnSpPr>
        <p:spPr>
          <a:xfrm>
            <a:off x="3378285" y="4790990"/>
            <a:ext cx="446486" cy="0"/>
          </a:xfrm>
          <a:prstGeom prst="line">
            <a:avLst/>
          </a:prstGeom>
          <a:ln>
            <a:solidFill>
              <a:srgbClr val="74747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DCE55C82-C605-EAC1-03EF-55E74FCA503A}"/>
              </a:ext>
            </a:extLst>
          </p:cNvPr>
          <p:cNvSpPr/>
          <p:nvPr/>
        </p:nvSpPr>
        <p:spPr>
          <a:xfrm>
            <a:off x="2964519" y="5122928"/>
            <a:ext cx="180000" cy="180000"/>
          </a:xfrm>
          <a:prstGeom prst="ellipse">
            <a:avLst/>
          </a:prstGeom>
          <a:solidFill>
            <a:srgbClr val="C087C0">
              <a:alpha val="1000"/>
            </a:srgbClr>
          </a:solidFill>
          <a:ln>
            <a:noFill/>
          </a:ln>
          <a:effectLst>
            <a:glow rad="162178">
              <a:schemeClr val="accent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6F95F7-17FE-173B-6B20-0E02C3BC0551}"/>
              </a:ext>
            </a:extLst>
          </p:cNvPr>
          <p:cNvSpPr txBox="1"/>
          <p:nvPr/>
        </p:nvSpPr>
        <p:spPr>
          <a:xfrm>
            <a:off x="677126" y="5677674"/>
            <a:ext cx="30286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Integrated Gradients</a:t>
            </a:r>
            <a:endParaRPr lang="en-US" sz="105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74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973D0-69DD-4081-6C71-53254FC6E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F3230B-F744-1039-D8C4-5B5ADAEF5322}"/>
              </a:ext>
            </a:extLst>
          </p:cNvPr>
          <p:cNvSpPr txBox="1"/>
          <p:nvPr/>
        </p:nvSpPr>
        <p:spPr>
          <a:xfrm>
            <a:off x="7210668" y="2363854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EA7131"/>
                </a:solidFill>
              </a:rPr>
              <a:t>Target</a:t>
            </a:r>
            <a:endParaRPr lang="en-US" sz="1050" b="1">
              <a:solidFill>
                <a:srgbClr val="EA713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1596EC-AE94-F715-F25F-738A99A55BF6}"/>
              </a:ext>
            </a:extLst>
          </p:cNvPr>
          <p:cNvSpPr/>
          <p:nvPr/>
        </p:nvSpPr>
        <p:spPr>
          <a:xfrm>
            <a:off x="4153844" y="2050362"/>
            <a:ext cx="1617118" cy="789140"/>
          </a:xfrm>
          <a:prstGeom prst="roundRect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ACC184-21CF-4B93-A97B-2CB4B43C0252}"/>
              </a:ext>
            </a:extLst>
          </p:cNvPr>
          <p:cNvCxnSpPr>
            <a:cxnSpLocks/>
          </p:cNvCxnSpPr>
          <p:nvPr/>
        </p:nvCxnSpPr>
        <p:spPr>
          <a:xfrm flipV="1">
            <a:off x="6034008" y="1796932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FF357-7B74-369A-0187-272F31A47DC3}"/>
              </a:ext>
            </a:extLst>
          </p:cNvPr>
          <p:cNvCxnSpPr>
            <a:cxnSpLocks/>
          </p:cNvCxnSpPr>
          <p:nvPr/>
        </p:nvCxnSpPr>
        <p:spPr>
          <a:xfrm>
            <a:off x="6034008" y="243447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533BC04F-44D5-9359-DAB1-9299E9B3AF84}"/>
              </a:ext>
            </a:extLst>
          </p:cNvPr>
          <p:cNvSpPr/>
          <p:nvPr/>
        </p:nvSpPr>
        <p:spPr>
          <a:xfrm>
            <a:off x="6999147" y="2885485"/>
            <a:ext cx="165619" cy="196914"/>
          </a:xfrm>
          <a:prstGeom prst="mathMultiply">
            <a:avLst/>
          </a:prstGeom>
          <a:solidFill>
            <a:srgbClr val="C087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9925A-D86D-54E1-4462-FA6EAABE04B4}"/>
              </a:ext>
            </a:extLst>
          </p:cNvPr>
          <p:cNvSpPr txBox="1"/>
          <p:nvPr/>
        </p:nvSpPr>
        <p:spPr>
          <a:xfrm>
            <a:off x="7210668" y="2799276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C087C0"/>
                </a:solidFill>
              </a:rPr>
              <a:t>Prediction</a:t>
            </a:r>
            <a:endParaRPr lang="en-US" sz="1050" b="1">
              <a:solidFill>
                <a:srgbClr val="C087C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C7BC2C-8464-0685-6C65-E977182E3338}"/>
              </a:ext>
            </a:extLst>
          </p:cNvPr>
          <p:cNvCxnSpPr>
            <a:cxnSpLocks/>
            <a:stCxn id="45" idx="3"/>
            <a:endCxn id="45" idx="5"/>
          </p:cNvCxnSpPr>
          <p:nvPr/>
        </p:nvCxnSpPr>
        <p:spPr>
          <a:xfrm>
            <a:off x="2470625" y="2619096"/>
            <a:ext cx="220337" cy="88135"/>
          </a:xfrm>
          <a:prstGeom prst="line">
            <a:avLst/>
          </a:prstGeom>
          <a:ln>
            <a:solidFill>
              <a:srgbClr val="FEE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37">
            <a:extLst>
              <a:ext uri="{FF2B5EF4-FFF2-40B4-BE49-F238E27FC236}">
                <a16:creationId xmlns:a16="http://schemas.microsoft.com/office/drawing/2014/main" id="{A5CE8F9F-A02A-2FA5-90D1-DA3BA1E080C8}"/>
              </a:ext>
            </a:extLst>
          </p:cNvPr>
          <p:cNvSpPr/>
          <p:nvPr/>
        </p:nvSpPr>
        <p:spPr>
          <a:xfrm>
            <a:off x="1150563" y="1546052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576E4E23-B031-C15B-9C76-832DEBAC1DBE}"/>
              </a:ext>
            </a:extLst>
          </p:cNvPr>
          <p:cNvSpPr/>
          <p:nvPr/>
        </p:nvSpPr>
        <p:spPr>
          <a:xfrm>
            <a:off x="1181651" y="2533945"/>
            <a:ext cx="1872868" cy="506966"/>
          </a:xfrm>
          <a:custGeom>
            <a:avLst/>
            <a:gdLst>
              <a:gd name="connsiteX0" fmla="*/ 0 w 1872868"/>
              <a:gd name="connsiteY0" fmla="*/ 404641 h 506966"/>
              <a:gd name="connsiteX1" fmla="*/ 429658 w 1872868"/>
              <a:gd name="connsiteY1" fmla="*/ 481759 h 506966"/>
              <a:gd name="connsiteX2" fmla="*/ 837282 w 1872868"/>
              <a:gd name="connsiteY2" fmla="*/ 19050 h 506966"/>
              <a:gd name="connsiteX3" fmla="*/ 1288974 w 1872868"/>
              <a:gd name="connsiteY3" fmla="*/ 85151 h 506966"/>
              <a:gd name="connsiteX4" fmla="*/ 1465244 w 1872868"/>
              <a:gd name="connsiteY4" fmla="*/ 52101 h 506966"/>
              <a:gd name="connsiteX5" fmla="*/ 1509311 w 1872868"/>
              <a:gd name="connsiteY5" fmla="*/ 173286 h 506966"/>
              <a:gd name="connsiteX6" fmla="*/ 1872868 w 1872868"/>
              <a:gd name="connsiteY6" fmla="*/ 338539 h 5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2868" h="506966">
                <a:moveTo>
                  <a:pt x="0" y="404641"/>
                </a:moveTo>
                <a:cubicBezTo>
                  <a:pt x="145055" y="475332"/>
                  <a:pt x="290111" y="546024"/>
                  <a:pt x="429658" y="481759"/>
                </a:cubicBezTo>
                <a:cubicBezTo>
                  <a:pt x="569205" y="417494"/>
                  <a:pt x="694063" y="85151"/>
                  <a:pt x="837282" y="19050"/>
                </a:cubicBezTo>
                <a:cubicBezTo>
                  <a:pt x="980501" y="-47051"/>
                  <a:pt x="1184314" y="79643"/>
                  <a:pt x="1288974" y="85151"/>
                </a:cubicBezTo>
                <a:cubicBezTo>
                  <a:pt x="1393634" y="90659"/>
                  <a:pt x="1428521" y="37412"/>
                  <a:pt x="1465244" y="52101"/>
                </a:cubicBezTo>
                <a:cubicBezTo>
                  <a:pt x="1501967" y="66790"/>
                  <a:pt x="1441374" y="125546"/>
                  <a:pt x="1509311" y="173286"/>
                </a:cubicBezTo>
                <a:cubicBezTo>
                  <a:pt x="1577248" y="221026"/>
                  <a:pt x="1770044" y="268766"/>
                  <a:pt x="1872868" y="338539"/>
                </a:cubicBezTo>
              </a:path>
            </a:pathLst>
          </a:custGeom>
          <a:noFill/>
          <a:ln>
            <a:solidFill>
              <a:srgbClr val="C04F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919DBD-9AAE-B1CE-2F26-5FFC483A5869}"/>
              </a:ext>
            </a:extLst>
          </p:cNvPr>
          <p:cNvSpPr/>
          <p:nvPr/>
        </p:nvSpPr>
        <p:spPr>
          <a:xfrm>
            <a:off x="7038116" y="2493233"/>
            <a:ext cx="87682" cy="90000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484641-4D0B-C246-ACEF-CCE82E70B927}"/>
              </a:ext>
            </a:extLst>
          </p:cNvPr>
          <p:cNvSpPr/>
          <p:nvPr/>
        </p:nvSpPr>
        <p:spPr>
          <a:xfrm>
            <a:off x="7038116" y="2813700"/>
            <a:ext cx="87682" cy="90000"/>
          </a:xfrm>
          <a:prstGeom prst="ellipse">
            <a:avLst/>
          </a:prstGeom>
          <a:solidFill>
            <a:srgbClr val="E9713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511ED1-185A-0272-C8EE-450891266D28}"/>
              </a:ext>
            </a:extLst>
          </p:cNvPr>
          <p:cNvCxnSpPr>
            <a:cxnSpLocks/>
          </p:cNvCxnSpPr>
          <p:nvPr/>
        </p:nvCxnSpPr>
        <p:spPr>
          <a:xfrm>
            <a:off x="8871741" y="2548520"/>
            <a:ext cx="0" cy="4354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321C4B-7342-78ED-165E-A0A176317093}"/>
              </a:ext>
            </a:extLst>
          </p:cNvPr>
          <p:cNvCxnSpPr>
            <a:cxnSpLocks/>
          </p:cNvCxnSpPr>
          <p:nvPr/>
        </p:nvCxnSpPr>
        <p:spPr>
          <a:xfrm flipH="1">
            <a:off x="8773378" y="2983942"/>
            <a:ext cx="19672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2A54C9-42F0-88AE-CFB2-B8719C9E7CBB}"/>
              </a:ext>
            </a:extLst>
          </p:cNvPr>
          <p:cNvCxnSpPr>
            <a:cxnSpLocks/>
          </p:cNvCxnSpPr>
          <p:nvPr/>
        </p:nvCxnSpPr>
        <p:spPr>
          <a:xfrm flipH="1">
            <a:off x="8773378" y="2552318"/>
            <a:ext cx="19672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2DF25C-7DDD-829D-62D7-0ACCEFDAE3D8}"/>
              </a:ext>
            </a:extLst>
          </p:cNvPr>
          <p:cNvSpPr txBox="1"/>
          <p:nvPr/>
        </p:nvSpPr>
        <p:spPr>
          <a:xfrm>
            <a:off x="9138041" y="2586444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Residual</a:t>
            </a:r>
            <a:endParaRPr lang="en-US" sz="1050" b="1">
              <a:solidFill>
                <a:srgbClr val="C00000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21BFA16-5A34-3630-B86A-27B3208C6244}"/>
              </a:ext>
            </a:extLst>
          </p:cNvPr>
          <p:cNvCxnSpPr>
            <a:cxnSpLocks/>
          </p:cNvCxnSpPr>
          <p:nvPr/>
        </p:nvCxnSpPr>
        <p:spPr>
          <a:xfrm flipH="1">
            <a:off x="4964558" y="1238678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84F65D-6BD7-2C0B-DD01-094FA84433F0}"/>
              </a:ext>
            </a:extLst>
          </p:cNvPr>
          <p:cNvCxnSpPr>
            <a:cxnSpLocks/>
          </p:cNvCxnSpPr>
          <p:nvPr/>
        </p:nvCxnSpPr>
        <p:spPr>
          <a:xfrm>
            <a:off x="4385022" y="1238678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Graphic 71" descr="Circles with arrows outline">
            <a:extLst>
              <a:ext uri="{FF2B5EF4-FFF2-40B4-BE49-F238E27FC236}">
                <a16:creationId xmlns:a16="http://schemas.microsoft.com/office/drawing/2014/main" id="{6A2491AD-3EF2-4967-2C70-363FFEAE6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3108" y="324278"/>
            <a:ext cx="914400" cy="914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DCF7474-4C76-1810-A9A6-8D95A87DFDF7}"/>
              </a:ext>
            </a:extLst>
          </p:cNvPr>
          <p:cNvSpPr txBox="1"/>
          <p:nvPr/>
        </p:nvSpPr>
        <p:spPr>
          <a:xfrm>
            <a:off x="5528946" y="582524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Hidden State</a:t>
            </a:r>
            <a:endParaRPr lang="en-US" sz="1050" b="1">
              <a:solidFill>
                <a:schemeClr val="accent6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B37656F-949A-98FC-F50E-5BD594E1AC40}"/>
              </a:ext>
            </a:extLst>
          </p:cNvPr>
          <p:cNvCxnSpPr>
            <a:cxnSpLocks/>
            <a:stCxn id="78" idx="3"/>
            <a:endCxn id="78" idx="5"/>
          </p:cNvCxnSpPr>
          <p:nvPr/>
        </p:nvCxnSpPr>
        <p:spPr>
          <a:xfrm>
            <a:off x="2486723" y="4954596"/>
            <a:ext cx="220337" cy="88135"/>
          </a:xfrm>
          <a:prstGeom prst="line">
            <a:avLst/>
          </a:prstGeom>
          <a:ln>
            <a:solidFill>
              <a:srgbClr val="FEE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88D56899-836D-8F5E-EF73-1268B31A841E}"/>
              </a:ext>
            </a:extLst>
          </p:cNvPr>
          <p:cNvSpPr/>
          <p:nvPr/>
        </p:nvSpPr>
        <p:spPr>
          <a:xfrm>
            <a:off x="1166661" y="3881552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CBC5144-33DD-B892-5D66-5966966FCC14}"/>
              </a:ext>
            </a:extLst>
          </p:cNvPr>
          <p:cNvSpPr/>
          <p:nvPr/>
        </p:nvSpPr>
        <p:spPr>
          <a:xfrm>
            <a:off x="1197749" y="4869445"/>
            <a:ext cx="1872868" cy="506966"/>
          </a:xfrm>
          <a:custGeom>
            <a:avLst/>
            <a:gdLst>
              <a:gd name="connsiteX0" fmla="*/ 0 w 1872868"/>
              <a:gd name="connsiteY0" fmla="*/ 404641 h 506966"/>
              <a:gd name="connsiteX1" fmla="*/ 429658 w 1872868"/>
              <a:gd name="connsiteY1" fmla="*/ 481759 h 506966"/>
              <a:gd name="connsiteX2" fmla="*/ 837282 w 1872868"/>
              <a:gd name="connsiteY2" fmla="*/ 19050 h 506966"/>
              <a:gd name="connsiteX3" fmla="*/ 1288974 w 1872868"/>
              <a:gd name="connsiteY3" fmla="*/ 85151 h 506966"/>
              <a:gd name="connsiteX4" fmla="*/ 1465244 w 1872868"/>
              <a:gd name="connsiteY4" fmla="*/ 52101 h 506966"/>
              <a:gd name="connsiteX5" fmla="*/ 1509311 w 1872868"/>
              <a:gd name="connsiteY5" fmla="*/ 173286 h 506966"/>
              <a:gd name="connsiteX6" fmla="*/ 1872868 w 1872868"/>
              <a:gd name="connsiteY6" fmla="*/ 338539 h 5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2868" h="506966">
                <a:moveTo>
                  <a:pt x="0" y="404641"/>
                </a:moveTo>
                <a:cubicBezTo>
                  <a:pt x="145055" y="475332"/>
                  <a:pt x="290111" y="546024"/>
                  <a:pt x="429658" y="481759"/>
                </a:cubicBezTo>
                <a:cubicBezTo>
                  <a:pt x="569205" y="417494"/>
                  <a:pt x="694063" y="85151"/>
                  <a:pt x="837282" y="19050"/>
                </a:cubicBezTo>
                <a:cubicBezTo>
                  <a:pt x="980501" y="-47051"/>
                  <a:pt x="1184314" y="79643"/>
                  <a:pt x="1288974" y="85151"/>
                </a:cubicBezTo>
                <a:cubicBezTo>
                  <a:pt x="1393634" y="90659"/>
                  <a:pt x="1428521" y="37412"/>
                  <a:pt x="1465244" y="52101"/>
                </a:cubicBezTo>
                <a:cubicBezTo>
                  <a:pt x="1501967" y="66790"/>
                  <a:pt x="1441374" y="125546"/>
                  <a:pt x="1509311" y="173286"/>
                </a:cubicBezTo>
                <a:cubicBezTo>
                  <a:pt x="1577248" y="221026"/>
                  <a:pt x="1770044" y="268766"/>
                  <a:pt x="1872868" y="338539"/>
                </a:cubicBezTo>
              </a:path>
            </a:pathLst>
          </a:custGeom>
          <a:noFill/>
          <a:ln>
            <a:solidFill>
              <a:srgbClr val="C04F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DBDA8DA7-7CD0-D142-ED6F-1CDA373C97D6}"/>
              </a:ext>
            </a:extLst>
          </p:cNvPr>
          <p:cNvSpPr/>
          <p:nvPr/>
        </p:nvSpPr>
        <p:spPr>
          <a:xfrm>
            <a:off x="4153844" y="4376840"/>
            <a:ext cx="1617118" cy="789140"/>
          </a:xfrm>
          <a:prstGeom prst="roundRect">
            <a:avLst/>
          </a:prstGeom>
          <a:solidFill>
            <a:srgbClr val="BF87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8DB594C-1702-04F6-B7DB-DEB736B82301}"/>
              </a:ext>
            </a:extLst>
          </p:cNvPr>
          <p:cNvSpPr/>
          <p:nvPr/>
        </p:nvSpPr>
        <p:spPr>
          <a:xfrm>
            <a:off x="2447165" y="4790990"/>
            <a:ext cx="360000" cy="360000"/>
          </a:xfrm>
          <a:prstGeom prst="ellipse">
            <a:avLst/>
          </a:prstGeom>
          <a:solidFill>
            <a:srgbClr val="C087C0">
              <a:alpha val="1000"/>
            </a:srgbClr>
          </a:solidFill>
          <a:ln>
            <a:noFill/>
          </a:ln>
          <a:effectLst>
            <a:glow rad="162178">
              <a:schemeClr val="accent1">
                <a:alpha val="2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35A2230-CEC6-A6BB-1094-4763A21A75A8}"/>
              </a:ext>
            </a:extLst>
          </p:cNvPr>
          <p:cNvSpPr/>
          <p:nvPr/>
        </p:nvSpPr>
        <p:spPr>
          <a:xfrm>
            <a:off x="1606461" y="3772829"/>
            <a:ext cx="765989" cy="688495"/>
          </a:xfrm>
          <a:prstGeom prst="ellipse">
            <a:avLst/>
          </a:prstGeom>
          <a:solidFill>
            <a:srgbClr val="C087C0">
              <a:alpha val="1000"/>
            </a:srgbClr>
          </a:solidFill>
          <a:ln>
            <a:noFill/>
          </a:ln>
          <a:effectLst>
            <a:glow rad="162178">
              <a:schemeClr val="accent1"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1051DAC-B4E1-E24D-99C1-225A819CBB64}"/>
              </a:ext>
            </a:extLst>
          </p:cNvPr>
          <p:cNvCxnSpPr/>
          <p:nvPr/>
        </p:nvCxnSpPr>
        <p:spPr>
          <a:xfrm>
            <a:off x="6052284" y="4792379"/>
            <a:ext cx="1039894" cy="0"/>
          </a:xfrm>
          <a:prstGeom prst="line">
            <a:avLst/>
          </a:prstGeom>
          <a:ln>
            <a:solidFill>
              <a:srgbClr val="747474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65AA4C2-8D36-D3E6-48EE-1C8AB2CF7F89}"/>
              </a:ext>
            </a:extLst>
          </p:cNvPr>
          <p:cNvCxnSpPr>
            <a:cxnSpLocks/>
          </p:cNvCxnSpPr>
          <p:nvPr/>
        </p:nvCxnSpPr>
        <p:spPr>
          <a:xfrm>
            <a:off x="7082748" y="3297581"/>
            <a:ext cx="0" cy="1493409"/>
          </a:xfrm>
          <a:prstGeom prst="line">
            <a:avLst/>
          </a:prstGeom>
          <a:ln>
            <a:solidFill>
              <a:srgbClr val="7474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A2AD877-2AF6-3B65-3AEC-E407C0B523A4}"/>
              </a:ext>
            </a:extLst>
          </p:cNvPr>
          <p:cNvCxnSpPr>
            <a:cxnSpLocks/>
          </p:cNvCxnSpPr>
          <p:nvPr/>
        </p:nvCxnSpPr>
        <p:spPr>
          <a:xfrm>
            <a:off x="3378285" y="2461756"/>
            <a:ext cx="446486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AED9853-CF16-4E46-317F-9ADDB509CE7D}"/>
              </a:ext>
            </a:extLst>
          </p:cNvPr>
          <p:cNvCxnSpPr>
            <a:cxnSpLocks/>
          </p:cNvCxnSpPr>
          <p:nvPr/>
        </p:nvCxnSpPr>
        <p:spPr>
          <a:xfrm>
            <a:off x="3378285" y="4790990"/>
            <a:ext cx="446486" cy="0"/>
          </a:xfrm>
          <a:prstGeom prst="line">
            <a:avLst/>
          </a:prstGeom>
          <a:ln>
            <a:solidFill>
              <a:srgbClr val="74747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1AC67917-1E96-C46A-4CAB-818D52FA4A8E}"/>
              </a:ext>
            </a:extLst>
          </p:cNvPr>
          <p:cNvSpPr/>
          <p:nvPr/>
        </p:nvSpPr>
        <p:spPr>
          <a:xfrm>
            <a:off x="2964519" y="5122928"/>
            <a:ext cx="180000" cy="180000"/>
          </a:xfrm>
          <a:prstGeom prst="ellipse">
            <a:avLst/>
          </a:prstGeom>
          <a:solidFill>
            <a:srgbClr val="C087C0">
              <a:alpha val="1000"/>
            </a:srgbClr>
          </a:solidFill>
          <a:ln>
            <a:noFill/>
          </a:ln>
          <a:effectLst>
            <a:glow rad="162178">
              <a:schemeClr val="accent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C78436F-B7BF-3ED3-60DB-6A5768A85D83}"/>
              </a:ext>
            </a:extLst>
          </p:cNvPr>
          <p:cNvSpPr txBox="1"/>
          <p:nvPr/>
        </p:nvSpPr>
        <p:spPr>
          <a:xfrm>
            <a:off x="677126" y="5677674"/>
            <a:ext cx="30286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Integrated Gradients</a:t>
            </a:r>
            <a:endParaRPr lang="en-US" sz="105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155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able outline">
            <a:extLst>
              <a:ext uri="{FF2B5EF4-FFF2-40B4-BE49-F238E27FC236}">
                <a16:creationId xmlns:a16="http://schemas.microsoft.com/office/drawing/2014/main" id="{3E56D002-0E1D-8019-35B9-3FADAC0E5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47" t="-695" r="347" b="57639"/>
          <a:stretch/>
        </p:blipFill>
        <p:spPr>
          <a:xfrm>
            <a:off x="165172" y="2959950"/>
            <a:ext cx="914400" cy="393700"/>
          </a:xfrm>
          <a:prstGeom prst="rect">
            <a:avLst/>
          </a:prstGeom>
        </p:spPr>
      </p:pic>
      <p:pic>
        <p:nvPicPr>
          <p:cNvPr id="6" name="Graphic 5" descr="Table outline">
            <a:extLst>
              <a:ext uri="{FF2B5EF4-FFF2-40B4-BE49-F238E27FC236}">
                <a16:creationId xmlns:a16="http://schemas.microsoft.com/office/drawing/2014/main" id="{B9BD0ED9-2F5A-D3F6-4B88-35AC86FE8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137" y="4211136"/>
            <a:ext cx="914400" cy="914400"/>
          </a:xfrm>
          <a:prstGeom prst="rect">
            <a:avLst/>
          </a:prstGeom>
        </p:spPr>
      </p:pic>
      <p:pic>
        <p:nvPicPr>
          <p:cNvPr id="8" name="Graphic 7" descr="Table outline">
            <a:extLst>
              <a:ext uri="{FF2B5EF4-FFF2-40B4-BE49-F238E27FC236}">
                <a16:creationId xmlns:a16="http://schemas.microsoft.com/office/drawing/2014/main" id="{8B6A9901-4C6B-59FE-3EC8-26C2D9AE7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785" t="-695" r="347" b="57639"/>
          <a:stretch/>
        </p:blipFill>
        <p:spPr>
          <a:xfrm>
            <a:off x="504996" y="2270726"/>
            <a:ext cx="346262" cy="39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754EE3-054E-9BC9-E2C3-CA88D215CA16}"/>
              </a:ext>
            </a:extLst>
          </p:cNvPr>
          <p:cNvSpPr txBox="1"/>
          <p:nvPr/>
        </p:nvSpPr>
        <p:spPr>
          <a:xfrm>
            <a:off x="1323666" y="2373683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EA7131"/>
                </a:solidFill>
              </a:rPr>
              <a:t>Target</a:t>
            </a:r>
            <a:endParaRPr lang="en-US" sz="1050" b="1">
              <a:solidFill>
                <a:srgbClr val="EA7131"/>
              </a:solidFill>
            </a:endParaRPr>
          </a:p>
        </p:txBody>
      </p:sp>
      <p:pic>
        <p:nvPicPr>
          <p:cNvPr id="10" name="Graphic 9" descr="Table outline">
            <a:extLst>
              <a:ext uri="{FF2B5EF4-FFF2-40B4-BE49-F238E27FC236}">
                <a16:creationId xmlns:a16="http://schemas.microsoft.com/office/drawing/2014/main" id="{0196C400-5FAD-3288-078C-063732436A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1785" t="-695" r="347" b="57639"/>
          <a:stretch/>
        </p:blipFill>
        <p:spPr>
          <a:xfrm>
            <a:off x="504996" y="3639752"/>
            <a:ext cx="346262" cy="393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6632FA-6CD6-DFB5-2C0F-6EDC5017AA11}"/>
              </a:ext>
            </a:extLst>
          </p:cNvPr>
          <p:cNvSpPr txBox="1"/>
          <p:nvPr/>
        </p:nvSpPr>
        <p:spPr>
          <a:xfrm>
            <a:off x="1323666" y="3059668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Hidden State</a:t>
            </a:r>
            <a:endParaRPr lang="en-US" sz="1050" b="1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5EA37-681E-C62D-82AC-9735D873E2BC}"/>
              </a:ext>
            </a:extLst>
          </p:cNvPr>
          <p:cNvSpPr txBox="1"/>
          <p:nvPr/>
        </p:nvSpPr>
        <p:spPr>
          <a:xfrm>
            <a:off x="1323666" y="3745653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Residual</a:t>
            </a:r>
            <a:endParaRPr lang="en-US" sz="1050" b="1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5FB96-0D56-9F49-3AF9-495202097A3D}"/>
              </a:ext>
            </a:extLst>
          </p:cNvPr>
          <p:cNvSpPr txBox="1"/>
          <p:nvPr/>
        </p:nvSpPr>
        <p:spPr>
          <a:xfrm>
            <a:off x="1323666" y="4431638"/>
            <a:ext cx="26283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Integrated Gradients</a:t>
            </a:r>
            <a:endParaRPr lang="en-US" sz="1050" b="1">
              <a:solidFill>
                <a:schemeClr val="accent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036348-5920-2B3E-52C2-DD0A15C908BD}"/>
              </a:ext>
            </a:extLst>
          </p:cNvPr>
          <p:cNvCxnSpPr/>
          <p:nvPr/>
        </p:nvCxnSpPr>
        <p:spPr>
          <a:xfrm>
            <a:off x="4238914" y="4612341"/>
            <a:ext cx="540000" cy="0"/>
          </a:xfrm>
          <a:prstGeom prst="line">
            <a:avLst/>
          </a:prstGeom>
          <a:ln>
            <a:solidFill>
              <a:srgbClr val="7474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F43352-3C72-FE87-0379-B6AEB92739B5}"/>
              </a:ext>
            </a:extLst>
          </p:cNvPr>
          <p:cNvCxnSpPr/>
          <p:nvPr/>
        </p:nvCxnSpPr>
        <p:spPr>
          <a:xfrm>
            <a:off x="4238914" y="3939991"/>
            <a:ext cx="540000" cy="0"/>
          </a:xfrm>
          <a:prstGeom prst="line">
            <a:avLst/>
          </a:prstGeom>
          <a:ln>
            <a:solidFill>
              <a:srgbClr val="7474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F1004F-6C00-CE37-7589-31788982D94A}"/>
              </a:ext>
            </a:extLst>
          </p:cNvPr>
          <p:cNvCxnSpPr/>
          <p:nvPr/>
        </p:nvCxnSpPr>
        <p:spPr>
          <a:xfrm>
            <a:off x="4238914" y="3267641"/>
            <a:ext cx="540000" cy="0"/>
          </a:xfrm>
          <a:prstGeom prst="line">
            <a:avLst/>
          </a:prstGeom>
          <a:ln>
            <a:solidFill>
              <a:srgbClr val="7474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53A4EA-50D4-0F16-82C0-2BF309913B2E}"/>
              </a:ext>
            </a:extLst>
          </p:cNvPr>
          <p:cNvCxnSpPr/>
          <p:nvPr/>
        </p:nvCxnSpPr>
        <p:spPr>
          <a:xfrm>
            <a:off x="4238914" y="2586332"/>
            <a:ext cx="540000" cy="0"/>
          </a:xfrm>
          <a:prstGeom prst="line">
            <a:avLst/>
          </a:prstGeom>
          <a:ln>
            <a:solidFill>
              <a:srgbClr val="7474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242B46-5ADF-F2ED-70FB-656BF7E30014}"/>
              </a:ext>
            </a:extLst>
          </p:cNvPr>
          <p:cNvCxnSpPr>
            <a:cxnSpLocks/>
          </p:cNvCxnSpPr>
          <p:nvPr/>
        </p:nvCxnSpPr>
        <p:spPr>
          <a:xfrm>
            <a:off x="4778914" y="2581643"/>
            <a:ext cx="0" cy="2035387"/>
          </a:xfrm>
          <a:prstGeom prst="line">
            <a:avLst/>
          </a:prstGeom>
          <a:ln>
            <a:solidFill>
              <a:srgbClr val="7474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AEE54-EB31-E6A5-7613-A40AE269CBCA}"/>
              </a:ext>
            </a:extLst>
          </p:cNvPr>
          <p:cNvCxnSpPr/>
          <p:nvPr/>
        </p:nvCxnSpPr>
        <p:spPr>
          <a:xfrm>
            <a:off x="4778914" y="3609842"/>
            <a:ext cx="540000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Table outline">
            <a:extLst>
              <a:ext uri="{FF2B5EF4-FFF2-40B4-BE49-F238E27FC236}">
                <a16:creationId xmlns:a16="http://schemas.microsoft.com/office/drawing/2014/main" id="{499059FA-C481-6BF3-80D9-CC7FB3FF54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347" t="-695" r="347" b="57639"/>
          <a:stretch/>
        </p:blipFill>
        <p:spPr>
          <a:xfrm rot="5400000">
            <a:off x="5563789" y="3060743"/>
            <a:ext cx="914400" cy="393700"/>
          </a:xfrm>
          <a:prstGeom prst="rect">
            <a:avLst/>
          </a:prstGeom>
        </p:spPr>
      </p:pic>
      <p:pic>
        <p:nvPicPr>
          <p:cNvPr id="27" name="Graphic 26" descr="Table outline">
            <a:extLst>
              <a:ext uri="{FF2B5EF4-FFF2-40B4-BE49-F238E27FC236}">
                <a16:creationId xmlns:a16="http://schemas.microsoft.com/office/drawing/2014/main" id="{86665EE4-6943-4FA5-4F0C-969FF79A5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347" t="-695" r="347" b="57639"/>
          <a:stretch/>
        </p:blipFill>
        <p:spPr>
          <a:xfrm rot="5400000">
            <a:off x="5563789" y="3767841"/>
            <a:ext cx="914400" cy="3937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DD8F36-5E53-48AB-5229-3184DCECC5AA}"/>
              </a:ext>
            </a:extLst>
          </p:cNvPr>
          <p:cNvSpPr txBox="1"/>
          <p:nvPr/>
        </p:nvSpPr>
        <p:spPr>
          <a:xfrm rot="5400000">
            <a:off x="5575762" y="4514447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FB9623-6AE1-741A-3C09-3A2B79581E39}"/>
              </a:ext>
            </a:extLst>
          </p:cNvPr>
          <p:cNvSpPr txBox="1"/>
          <p:nvPr/>
        </p:nvSpPr>
        <p:spPr>
          <a:xfrm rot="5400000">
            <a:off x="5575762" y="2677791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A79119-4F63-D77C-0415-1021EF21DFFB}"/>
              </a:ext>
            </a:extLst>
          </p:cNvPr>
          <p:cNvCxnSpPr/>
          <p:nvPr/>
        </p:nvCxnSpPr>
        <p:spPr>
          <a:xfrm>
            <a:off x="6412833" y="3609842"/>
            <a:ext cx="540000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1B4624D-BD50-F482-B8EF-1A5959F11E02}"/>
              </a:ext>
            </a:extLst>
          </p:cNvPr>
          <p:cNvSpPr/>
          <p:nvPr/>
        </p:nvSpPr>
        <p:spPr>
          <a:xfrm>
            <a:off x="7442943" y="3037650"/>
            <a:ext cx="2196204" cy="1121205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Isolation Forest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20863C-A000-10B3-5E8E-37F477579AB1}"/>
              </a:ext>
            </a:extLst>
          </p:cNvPr>
          <p:cNvCxnSpPr>
            <a:cxnSpLocks/>
          </p:cNvCxnSpPr>
          <p:nvPr/>
        </p:nvCxnSpPr>
        <p:spPr>
          <a:xfrm flipV="1">
            <a:off x="9639147" y="3209573"/>
            <a:ext cx="648000" cy="360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D33C99-69B9-C017-896F-2BABE26F1EA2}"/>
              </a:ext>
            </a:extLst>
          </p:cNvPr>
          <p:cNvCxnSpPr>
            <a:cxnSpLocks/>
          </p:cNvCxnSpPr>
          <p:nvPr/>
        </p:nvCxnSpPr>
        <p:spPr>
          <a:xfrm>
            <a:off x="9639147" y="3594214"/>
            <a:ext cx="648000" cy="360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ABF6CE-B0F4-F85D-FFC2-ED6FCAFE538F}"/>
              </a:ext>
            </a:extLst>
          </p:cNvPr>
          <p:cNvSpPr txBox="1"/>
          <p:nvPr/>
        </p:nvSpPr>
        <p:spPr>
          <a:xfrm>
            <a:off x="10478624" y="2831679"/>
            <a:ext cx="15482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rgbClr val="747474"/>
                </a:solidFill>
              </a:rPr>
              <a:t>Anomalous</a:t>
            </a:r>
            <a:endParaRPr lang="en-US" sz="1050" b="1">
              <a:solidFill>
                <a:srgbClr val="74747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26596F-6761-DEFE-B846-CC3551FFC4CC}"/>
              </a:ext>
            </a:extLst>
          </p:cNvPr>
          <p:cNvSpPr txBox="1"/>
          <p:nvPr/>
        </p:nvSpPr>
        <p:spPr>
          <a:xfrm>
            <a:off x="10478624" y="3939991"/>
            <a:ext cx="15482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rgbClr val="747474"/>
                </a:solidFill>
              </a:rPr>
              <a:t>Normal</a:t>
            </a:r>
            <a:endParaRPr lang="en-US" sz="1050" b="1">
              <a:solidFill>
                <a:srgbClr val="74747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469F97-730E-0953-BE84-CA1EA9FE1CF2}"/>
              </a:ext>
            </a:extLst>
          </p:cNvPr>
          <p:cNvSpPr txBox="1"/>
          <p:nvPr/>
        </p:nvSpPr>
        <p:spPr>
          <a:xfrm>
            <a:off x="10478624" y="3385835"/>
            <a:ext cx="15482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90000"/>
                  </a:schemeClr>
                </a:solidFill>
              </a:rPr>
              <a:t>or</a:t>
            </a:r>
            <a:endParaRPr lang="en-US" sz="105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ipes with connected lines and dots&#10;&#10;Description automatically generated">
            <a:extLst>
              <a:ext uri="{FF2B5EF4-FFF2-40B4-BE49-F238E27FC236}">
                <a16:creationId xmlns:a16="http://schemas.microsoft.com/office/drawing/2014/main" id="{38306C63-BB95-1901-E172-6B94DED626F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4000"/>
          </a:blip>
          <a:stretch>
            <a:fillRect/>
          </a:stretch>
        </p:blipFill>
        <p:spPr>
          <a:xfrm rot="16200000"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52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69362F-92A5-4083-6F39-97EA709F439D}"/>
              </a:ext>
            </a:extLst>
          </p:cNvPr>
          <p:cNvSpPr txBox="1"/>
          <p:nvPr/>
        </p:nvSpPr>
        <p:spPr>
          <a:xfrm>
            <a:off x="629168" y="886566"/>
            <a:ext cx="38528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rgbClr val="747474"/>
                </a:solidFill>
              </a:rPr>
              <a:t>1. Pollute dataset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94963-264F-B272-6220-E2F08B3500D2}"/>
              </a:ext>
            </a:extLst>
          </p:cNvPr>
          <p:cNvSpPr txBox="1"/>
          <p:nvPr/>
        </p:nvSpPr>
        <p:spPr>
          <a:xfrm>
            <a:off x="629169" y="3136612"/>
            <a:ext cx="38528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rgbClr val="747474"/>
                </a:solidFill>
              </a:rPr>
              <a:t>2. Extract Features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9A7F2-1919-13B1-D0BB-92C2FCBF695B}"/>
              </a:ext>
            </a:extLst>
          </p:cNvPr>
          <p:cNvSpPr txBox="1"/>
          <p:nvPr/>
        </p:nvSpPr>
        <p:spPr>
          <a:xfrm>
            <a:off x="629168" y="5386659"/>
            <a:ext cx="41976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rgbClr val="747474"/>
                </a:solidFill>
              </a:rPr>
              <a:t>3. Anomaly Detection</a:t>
            </a:r>
            <a:endParaRPr lang="en-US" sz="1600">
              <a:solidFill>
                <a:srgbClr val="74747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D6D6F-AD10-379A-CCFC-1D4628CC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649" y="1989432"/>
            <a:ext cx="4495303" cy="2824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94271-EF34-8A88-D779-D6B9079B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95" y="5080207"/>
            <a:ext cx="5695211" cy="1345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20025-E8C2-EF21-97A9-6E4E12C0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2"/>
          <a:stretch/>
        </p:blipFill>
        <p:spPr>
          <a:xfrm>
            <a:off x="5467559" y="446471"/>
            <a:ext cx="6427697" cy="13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9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A8EA3-73E2-543B-0C66-9C299F006137}"/>
              </a:ext>
            </a:extLst>
          </p:cNvPr>
          <p:cNvSpPr/>
          <p:nvPr/>
        </p:nvSpPr>
        <p:spPr>
          <a:xfrm>
            <a:off x="1858503" y="154287"/>
            <a:ext cx="8474991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Polluted Dataset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DA5893-AF49-5AEF-13B0-FE791AAFB25D}"/>
              </a:ext>
            </a:extLst>
          </p:cNvPr>
          <p:cNvSpPr/>
          <p:nvPr/>
        </p:nvSpPr>
        <p:spPr>
          <a:xfrm>
            <a:off x="1858504" y="1479141"/>
            <a:ext cx="4094135" cy="650929"/>
          </a:xfrm>
          <a:prstGeom prst="roundRect">
            <a:avLst/>
          </a:prstGeom>
          <a:solidFill>
            <a:srgbClr val="196B2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 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24C699-4035-F5F5-4F0C-123FAA470007}"/>
              </a:ext>
            </a:extLst>
          </p:cNvPr>
          <p:cNvSpPr/>
          <p:nvPr/>
        </p:nvSpPr>
        <p:spPr>
          <a:xfrm>
            <a:off x="6178657" y="1479141"/>
            <a:ext cx="1964410" cy="650929"/>
          </a:xfrm>
          <a:prstGeom prst="roundRect">
            <a:avLst/>
          </a:prstGeom>
          <a:solidFill>
            <a:schemeClr val="accent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Validation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52B990-ACA1-81F6-2948-2CBFCF72B675}"/>
              </a:ext>
            </a:extLst>
          </p:cNvPr>
          <p:cNvSpPr/>
          <p:nvPr/>
        </p:nvSpPr>
        <p:spPr>
          <a:xfrm>
            <a:off x="8369085" y="1479141"/>
            <a:ext cx="1964411" cy="650929"/>
          </a:xfrm>
          <a:prstGeom prst="roundRect">
            <a:avLst/>
          </a:prstGeom>
          <a:solidFill>
            <a:srgbClr val="7030A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Set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53F6BD-F8BB-5248-2D21-B7633EDA9481}"/>
              </a:ext>
            </a:extLst>
          </p:cNvPr>
          <p:cNvCxnSpPr>
            <a:cxnSpLocks/>
          </p:cNvCxnSpPr>
          <p:nvPr/>
        </p:nvCxnSpPr>
        <p:spPr>
          <a:xfrm>
            <a:off x="3905571" y="1138773"/>
            <a:ext cx="544571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FBE273-B85D-8706-8739-F3B172A10D0C}"/>
              </a:ext>
            </a:extLst>
          </p:cNvPr>
          <p:cNvCxnSpPr/>
          <p:nvPr/>
        </p:nvCxnSpPr>
        <p:spPr>
          <a:xfrm flipH="1">
            <a:off x="7160862" y="1131887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85654C-DB19-3E63-8CDF-3BB4EFDA519C}"/>
              </a:ext>
            </a:extLst>
          </p:cNvPr>
          <p:cNvCxnSpPr/>
          <p:nvPr/>
        </p:nvCxnSpPr>
        <p:spPr>
          <a:xfrm flipH="1">
            <a:off x="9351290" y="1131887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E0445B-5A9A-E7CE-61A6-AC74962F12B2}"/>
              </a:ext>
            </a:extLst>
          </p:cNvPr>
          <p:cNvCxnSpPr/>
          <p:nvPr/>
        </p:nvCxnSpPr>
        <p:spPr>
          <a:xfrm flipH="1">
            <a:off x="3905571" y="1131887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410C29-26F1-DF78-EF43-E467203C717E}"/>
              </a:ext>
            </a:extLst>
          </p:cNvPr>
          <p:cNvCxnSpPr/>
          <p:nvPr/>
        </p:nvCxnSpPr>
        <p:spPr>
          <a:xfrm flipH="1">
            <a:off x="6095999" y="805292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C4F3BCD-1FE5-0C3E-4A45-CF94FDE277B2}"/>
              </a:ext>
            </a:extLst>
          </p:cNvPr>
          <p:cNvSpPr/>
          <p:nvPr/>
        </p:nvSpPr>
        <p:spPr>
          <a:xfrm>
            <a:off x="5632557" y="897220"/>
            <a:ext cx="924193" cy="4811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E9522-1206-F502-295F-F61A2B165F2D}"/>
              </a:ext>
            </a:extLst>
          </p:cNvPr>
          <p:cNvSpPr txBox="1"/>
          <p:nvPr/>
        </p:nvSpPr>
        <p:spPr>
          <a:xfrm>
            <a:off x="5508663" y="953235"/>
            <a:ext cx="1171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747474"/>
                </a:solidFill>
              </a:rPr>
              <a:t>Split</a:t>
            </a:r>
            <a:endParaRPr lang="en-US">
              <a:solidFill>
                <a:srgbClr val="74747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D51EA1-BAC5-DBA4-34F3-9896CAB268FE}"/>
              </a:ext>
            </a:extLst>
          </p:cNvPr>
          <p:cNvSpPr/>
          <p:nvPr/>
        </p:nvSpPr>
        <p:spPr>
          <a:xfrm>
            <a:off x="3097008" y="2470437"/>
            <a:ext cx="1617118" cy="650929"/>
          </a:xfrm>
          <a:prstGeom prst="roundRect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Fit Model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791D12C-1324-48E6-5225-DC4756B5F17B}"/>
              </a:ext>
            </a:extLst>
          </p:cNvPr>
          <p:cNvSpPr/>
          <p:nvPr/>
        </p:nvSpPr>
        <p:spPr>
          <a:xfrm>
            <a:off x="2660922" y="3455411"/>
            <a:ext cx="2489291" cy="650929"/>
          </a:xfrm>
          <a:prstGeom prst="roundRect">
            <a:avLst/>
          </a:prstGeom>
          <a:solidFill>
            <a:srgbClr val="0070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Extract Indicators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FD16D68-04BB-8230-D149-81ED93CCCC36}"/>
              </a:ext>
            </a:extLst>
          </p:cNvPr>
          <p:cNvSpPr/>
          <p:nvPr/>
        </p:nvSpPr>
        <p:spPr>
          <a:xfrm>
            <a:off x="2660922" y="4440385"/>
            <a:ext cx="2489288" cy="650929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Anomaly Detection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B5C0D2-13AF-0881-EB55-638170B97BD7}"/>
              </a:ext>
            </a:extLst>
          </p:cNvPr>
          <p:cNvCxnSpPr/>
          <p:nvPr/>
        </p:nvCxnSpPr>
        <p:spPr>
          <a:xfrm flipH="1">
            <a:off x="3905569" y="2130070"/>
            <a:ext cx="1" cy="2519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85FAF5-E9FF-4609-B1A2-7DA737FE785D}"/>
              </a:ext>
            </a:extLst>
          </p:cNvPr>
          <p:cNvCxnSpPr/>
          <p:nvPr/>
        </p:nvCxnSpPr>
        <p:spPr>
          <a:xfrm flipH="1">
            <a:off x="3905566" y="3115648"/>
            <a:ext cx="1" cy="2519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396907-4B2E-8C4F-CC04-620CAF0EE191}"/>
              </a:ext>
            </a:extLst>
          </p:cNvPr>
          <p:cNvCxnSpPr>
            <a:cxnSpLocks/>
          </p:cNvCxnSpPr>
          <p:nvPr/>
        </p:nvCxnSpPr>
        <p:spPr>
          <a:xfrm>
            <a:off x="2941440" y="2127041"/>
            <a:ext cx="0" cy="124060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772DBE-BC96-E73F-1E52-476EC51206BF}"/>
              </a:ext>
            </a:extLst>
          </p:cNvPr>
          <p:cNvCxnSpPr/>
          <p:nvPr/>
        </p:nvCxnSpPr>
        <p:spPr>
          <a:xfrm flipH="1">
            <a:off x="3905566" y="4105575"/>
            <a:ext cx="1" cy="2519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3CBDF5-C1F5-2BA5-F84C-1D8AB06FA500}"/>
              </a:ext>
            </a:extLst>
          </p:cNvPr>
          <p:cNvCxnSpPr>
            <a:cxnSpLocks/>
          </p:cNvCxnSpPr>
          <p:nvPr/>
        </p:nvCxnSpPr>
        <p:spPr>
          <a:xfrm flipH="1">
            <a:off x="3257566" y="5091314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C7C6AA-DAEF-6B9A-96A7-561447AA20F6}"/>
              </a:ext>
            </a:extLst>
          </p:cNvPr>
          <p:cNvCxnSpPr>
            <a:cxnSpLocks/>
          </p:cNvCxnSpPr>
          <p:nvPr/>
        </p:nvCxnSpPr>
        <p:spPr>
          <a:xfrm>
            <a:off x="3905566" y="5091314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0A3C410-65A7-882C-90FC-8F223BA2ADD9}"/>
              </a:ext>
            </a:extLst>
          </p:cNvPr>
          <p:cNvSpPr/>
          <p:nvPr/>
        </p:nvSpPr>
        <p:spPr>
          <a:xfrm>
            <a:off x="1858500" y="5937027"/>
            <a:ext cx="2695065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Normal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EC6ABD-541A-E999-0A8E-54EEBDD11B89}"/>
              </a:ext>
            </a:extLst>
          </p:cNvPr>
          <p:cNvSpPr/>
          <p:nvPr/>
        </p:nvSpPr>
        <p:spPr>
          <a:xfrm>
            <a:off x="4374913" y="5937030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F036981-BA19-0AF0-84FD-32E7705243A7}"/>
              </a:ext>
            </a:extLst>
          </p:cNvPr>
          <p:cNvSpPr/>
          <p:nvPr/>
        </p:nvSpPr>
        <p:spPr>
          <a:xfrm>
            <a:off x="4374913" y="5937468"/>
            <a:ext cx="1577726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Anomalous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A4CFD3E-0089-B166-316B-17250EF01D4B}"/>
              </a:ext>
            </a:extLst>
          </p:cNvPr>
          <p:cNvCxnSpPr>
            <a:cxnSpLocks/>
          </p:cNvCxnSpPr>
          <p:nvPr/>
        </p:nvCxnSpPr>
        <p:spPr>
          <a:xfrm>
            <a:off x="2258142" y="2127041"/>
            <a:ext cx="0" cy="36122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1845B2-9039-FAAD-CC52-E7604F6616CD}"/>
              </a:ext>
            </a:extLst>
          </p:cNvPr>
          <p:cNvCxnSpPr>
            <a:cxnSpLocks/>
          </p:cNvCxnSpPr>
          <p:nvPr/>
        </p:nvCxnSpPr>
        <p:spPr>
          <a:xfrm>
            <a:off x="4714126" y="2787464"/>
            <a:ext cx="4633288" cy="0"/>
          </a:xfrm>
          <a:prstGeom prst="line">
            <a:avLst/>
          </a:prstGeom>
          <a:ln>
            <a:solidFill>
              <a:srgbClr val="BE85B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8F6847-EB70-F55C-90FA-807301C7620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160862" y="2130070"/>
            <a:ext cx="0" cy="296931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954D2C-06FE-F68D-276E-5B3F2E0F4A0B}"/>
              </a:ext>
            </a:extLst>
          </p:cNvPr>
          <p:cNvCxnSpPr>
            <a:cxnSpLocks/>
          </p:cNvCxnSpPr>
          <p:nvPr/>
        </p:nvCxnSpPr>
        <p:spPr>
          <a:xfrm>
            <a:off x="9347414" y="2128682"/>
            <a:ext cx="0" cy="29773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7FCD43B-B8A5-52E7-5CA5-1A02417CF448}"/>
              </a:ext>
            </a:extLst>
          </p:cNvPr>
          <p:cNvCxnSpPr>
            <a:cxnSpLocks/>
          </p:cNvCxnSpPr>
          <p:nvPr/>
        </p:nvCxnSpPr>
        <p:spPr>
          <a:xfrm>
            <a:off x="5150210" y="4749662"/>
            <a:ext cx="4197204" cy="0"/>
          </a:xfrm>
          <a:prstGeom prst="line">
            <a:avLst/>
          </a:prstGeom>
          <a:ln>
            <a:solidFill>
              <a:srgbClr val="8C8C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B9C717-A9B9-A85F-0890-F3FFF96248CE}"/>
              </a:ext>
            </a:extLst>
          </p:cNvPr>
          <p:cNvCxnSpPr>
            <a:cxnSpLocks/>
          </p:cNvCxnSpPr>
          <p:nvPr/>
        </p:nvCxnSpPr>
        <p:spPr>
          <a:xfrm flipH="1">
            <a:off x="6510326" y="5099649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63081B-118E-3E6D-3C24-061FAB55F754}"/>
              </a:ext>
            </a:extLst>
          </p:cNvPr>
          <p:cNvCxnSpPr>
            <a:cxnSpLocks/>
          </p:cNvCxnSpPr>
          <p:nvPr/>
        </p:nvCxnSpPr>
        <p:spPr>
          <a:xfrm>
            <a:off x="7158326" y="5099649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C66CEA-8ABB-4B2D-E5EC-1E477B3DAEA5}"/>
              </a:ext>
            </a:extLst>
          </p:cNvPr>
          <p:cNvCxnSpPr>
            <a:cxnSpLocks/>
          </p:cNvCxnSpPr>
          <p:nvPr/>
        </p:nvCxnSpPr>
        <p:spPr>
          <a:xfrm flipH="1">
            <a:off x="8699414" y="5099096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D2C72D-87EE-B2B9-63C1-02ACAA948246}"/>
              </a:ext>
            </a:extLst>
          </p:cNvPr>
          <p:cNvCxnSpPr>
            <a:cxnSpLocks/>
          </p:cNvCxnSpPr>
          <p:nvPr/>
        </p:nvCxnSpPr>
        <p:spPr>
          <a:xfrm>
            <a:off x="9347414" y="5099096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907A87C-B03F-8B7B-55DF-A43A83CDF548}"/>
              </a:ext>
            </a:extLst>
          </p:cNvPr>
          <p:cNvSpPr/>
          <p:nvPr/>
        </p:nvSpPr>
        <p:spPr>
          <a:xfrm>
            <a:off x="6178657" y="5937027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BADDEE0-765F-B06B-6253-A5BCAB1672C9}"/>
              </a:ext>
            </a:extLst>
          </p:cNvPr>
          <p:cNvSpPr/>
          <p:nvPr/>
        </p:nvSpPr>
        <p:spPr>
          <a:xfrm>
            <a:off x="7520449" y="5937026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2C54A4-8E28-05D5-32B5-99029EFDA5D4}"/>
              </a:ext>
            </a:extLst>
          </p:cNvPr>
          <p:cNvSpPr/>
          <p:nvPr/>
        </p:nvSpPr>
        <p:spPr>
          <a:xfrm>
            <a:off x="7496213" y="5937029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2372453-9B7A-83EB-70D9-A3BACDF7CBCD}"/>
              </a:ext>
            </a:extLst>
          </p:cNvPr>
          <p:cNvSpPr/>
          <p:nvPr/>
        </p:nvSpPr>
        <p:spPr>
          <a:xfrm>
            <a:off x="8369085" y="5937026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9553926-E6AE-DBB3-A979-A4370ECE436B}"/>
              </a:ext>
            </a:extLst>
          </p:cNvPr>
          <p:cNvSpPr/>
          <p:nvPr/>
        </p:nvSpPr>
        <p:spPr>
          <a:xfrm>
            <a:off x="9710877" y="5937025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7544996-58D5-A78D-25F2-F8B779CA46C5}"/>
              </a:ext>
            </a:extLst>
          </p:cNvPr>
          <p:cNvSpPr/>
          <p:nvPr/>
        </p:nvSpPr>
        <p:spPr>
          <a:xfrm>
            <a:off x="9686641" y="5937028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D4B02CE-465A-0B71-8218-866424052AFC}"/>
              </a:ext>
            </a:extLst>
          </p:cNvPr>
          <p:cNvSpPr/>
          <p:nvPr/>
        </p:nvSpPr>
        <p:spPr>
          <a:xfrm>
            <a:off x="7086326" y="2715464"/>
            <a:ext cx="144000" cy="144000"/>
          </a:xfrm>
          <a:prstGeom prst="ellipse">
            <a:avLst/>
          </a:prstGeom>
          <a:solidFill>
            <a:srgbClr val="BE85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E850819-FF0B-8195-43F0-6302CAE6263E}"/>
              </a:ext>
            </a:extLst>
          </p:cNvPr>
          <p:cNvSpPr/>
          <p:nvPr/>
        </p:nvSpPr>
        <p:spPr>
          <a:xfrm>
            <a:off x="9275070" y="2715464"/>
            <a:ext cx="144000" cy="144000"/>
          </a:xfrm>
          <a:prstGeom prst="ellipse">
            <a:avLst/>
          </a:prstGeom>
          <a:solidFill>
            <a:srgbClr val="BE85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923517D-93D0-2E86-F612-7AFDDD5763C3}"/>
              </a:ext>
            </a:extLst>
          </p:cNvPr>
          <p:cNvSpPr/>
          <p:nvPr/>
        </p:nvSpPr>
        <p:spPr>
          <a:xfrm>
            <a:off x="7086326" y="4677662"/>
            <a:ext cx="144000" cy="144000"/>
          </a:xfrm>
          <a:prstGeom prst="ellipse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8E5017B-AB41-4B2F-6DE1-13253E52086C}"/>
              </a:ext>
            </a:extLst>
          </p:cNvPr>
          <p:cNvSpPr/>
          <p:nvPr/>
        </p:nvSpPr>
        <p:spPr>
          <a:xfrm>
            <a:off x="9275070" y="4677662"/>
            <a:ext cx="144000" cy="144000"/>
          </a:xfrm>
          <a:prstGeom prst="ellipse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554C309-71AC-7C81-C12D-5D54B8AE4787}"/>
              </a:ext>
            </a:extLst>
          </p:cNvPr>
          <p:cNvSpPr/>
          <p:nvPr/>
        </p:nvSpPr>
        <p:spPr>
          <a:xfrm>
            <a:off x="7086326" y="3706760"/>
            <a:ext cx="144000" cy="144000"/>
          </a:xfrm>
          <a:prstGeom prst="ellipse">
            <a:avLst/>
          </a:prstGeom>
          <a:solidFill>
            <a:srgbClr val="6E9D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8F47BCD-0B79-EB2B-9FB1-7DFCC225AEE3}"/>
              </a:ext>
            </a:extLst>
          </p:cNvPr>
          <p:cNvSpPr/>
          <p:nvPr/>
        </p:nvSpPr>
        <p:spPr>
          <a:xfrm>
            <a:off x="9275070" y="3700983"/>
            <a:ext cx="144000" cy="144000"/>
          </a:xfrm>
          <a:prstGeom prst="ellipse">
            <a:avLst/>
          </a:prstGeom>
          <a:solidFill>
            <a:srgbClr val="6E9D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92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135F-C770-CAEF-1467-116680903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857CAE-034D-DA0B-5665-59B1BF886D8B}"/>
              </a:ext>
            </a:extLst>
          </p:cNvPr>
          <p:cNvSpPr/>
          <p:nvPr/>
        </p:nvSpPr>
        <p:spPr>
          <a:xfrm>
            <a:off x="1858503" y="154287"/>
            <a:ext cx="8474991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Polluted Dataset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20DD68-1E7F-DCED-DFA5-ABCF2C7D5163}"/>
              </a:ext>
            </a:extLst>
          </p:cNvPr>
          <p:cNvSpPr/>
          <p:nvPr/>
        </p:nvSpPr>
        <p:spPr>
          <a:xfrm>
            <a:off x="1858504" y="1479141"/>
            <a:ext cx="4094135" cy="650929"/>
          </a:xfrm>
          <a:prstGeom prst="roundRect">
            <a:avLst/>
          </a:prstGeom>
          <a:solidFill>
            <a:srgbClr val="196B2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 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7C34D2-7D55-4D84-5442-2CD1704F5F29}"/>
              </a:ext>
            </a:extLst>
          </p:cNvPr>
          <p:cNvSpPr/>
          <p:nvPr/>
        </p:nvSpPr>
        <p:spPr>
          <a:xfrm>
            <a:off x="6178657" y="1479141"/>
            <a:ext cx="1964410" cy="650929"/>
          </a:xfrm>
          <a:prstGeom prst="roundRect">
            <a:avLst/>
          </a:prstGeom>
          <a:solidFill>
            <a:schemeClr val="accent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Validation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10759E-9F8B-E2FD-028C-59FDE6D923F6}"/>
              </a:ext>
            </a:extLst>
          </p:cNvPr>
          <p:cNvSpPr/>
          <p:nvPr/>
        </p:nvSpPr>
        <p:spPr>
          <a:xfrm>
            <a:off x="8369085" y="1479141"/>
            <a:ext cx="1964411" cy="650929"/>
          </a:xfrm>
          <a:prstGeom prst="roundRect">
            <a:avLst/>
          </a:prstGeom>
          <a:solidFill>
            <a:srgbClr val="7030A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Set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89059-01E7-FF72-F978-8AABB63A112A}"/>
              </a:ext>
            </a:extLst>
          </p:cNvPr>
          <p:cNvCxnSpPr>
            <a:cxnSpLocks/>
          </p:cNvCxnSpPr>
          <p:nvPr/>
        </p:nvCxnSpPr>
        <p:spPr>
          <a:xfrm>
            <a:off x="3905571" y="1138773"/>
            <a:ext cx="544571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28C7A-4D98-FDA4-FB2D-E664129B5DD3}"/>
              </a:ext>
            </a:extLst>
          </p:cNvPr>
          <p:cNvCxnSpPr/>
          <p:nvPr/>
        </p:nvCxnSpPr>
        <p:spPr>
          <a:xfrm flipH="1">
            <a:off x="7160862" y="1131887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7CE5C9-4069-9531-A5CA-338E276B62E0}"/>
              </a:ext>
            </a:extLst>
          </p:cNvPr>
          <p:cNvCxnSpPr/>
          <p:nvPr/>
        </p:nvCxnSpPr>
        <p:spPr>
          <a:xfrm flipH="1">
            <a:off x="9351290" y="1131887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B43AC9-A433-FE47-6C59-C3936A9CF8DD}"/>
              </a:ext>
            </a:extLst>
          </p:cNvPr>
          <p:cNvCxnSpPr/>
          <p:nvPr/>
        </p:nvCxnSpPr>
        <p:spPr>
          <a:xfrm flipH="1">
            <a:off x="3905571" y="1131887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A46392-D210-FB37-09AE-2BF2A9092D7D}"/>
              </a:ext>
            </a:extLst>
          </p:cNvPr>
          <p:cNvCxnSpPr/>
          <p:nvPr/>
        </p:nvCxnSpPr>
        <p:spPr>
          <a:xfrm flipH="1">
            <a:off x="6095999" y="805292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59AC6D0-6619-BC8F-61AC-68967C064896}"/>
              </a:ext>
            </a:extLst>
          </p:cNvPr>
          <p:cNvSpPr/>
          <p:nvPr/>
        </p:nvSpPr>
        <p:spPr>
          <a:xfrm>
            <a:off x="5632557" y="897220"/>
            <a:ext cx="924193" cy="4811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F77BC-3408-D358-A40D-76B551272265}"/>
              </a:ext>
            </a:extLst>
          </p:cNvPr>
          <p:cNvSpPr txBox="1"/>
          <p:nvPr/>
        </p:nvSpPr>
        <p:spPr>
          <a:xfrm>
            <a:off x="5508663" y="953235"/>
            <a:ext cx="1171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747474"/>
                </a:solidFill>
              </a:rPr>
              <a:t>Split</a:t>
            </a:r>
            <a:endParaRPr lang="en-US">
              <a:solidFill>
                <a:srgbClr val="747474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1FAE20-DBA6-4BFB-2687-29197F1141BB}"/>
              </a:ext>
            </a:extLst>
          </p:cNvPr>
          <p:cNvSpPr/>
          <p:nvPr/>
        </p:nvSpPr>
        <p:spPr>
          <a:xfrm>
            <a:off x="2660922" y="2597515"/>
            <a:ext cx="2489288" cy="650929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Anomaly Detection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15C3A5E-6C55-AFB8-7A22-D29A92C36CA6}"/>
              </a:ext>
            </a:extLst>
          </p:cNvPr>
          <p:cNvCxnSpPr>
            <a:cxnSpLocks/>
          </p:cNvCxnSpPr>
          <p:nvPr/>
        </p:nvCxnSpPr>
        <p:spPr>
          <a:xfrm flipH="1">
            <a:off x="3257566" y="3248444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8248FA-3937-A866-F066-E29502CDD57A}"/>
              </a:ext>
            </a:extLst>
          </p:cNvPr>
          <p:cNvCxnSpPr>
            <a:cxnSpLocks/>
          </p:cNvCxnSpPr>
          <p:nvPr/>
        </p:nvCxnSpPr>
        <p:spPr>
          <a:xfrm>
            <a:off x="3905566" y="3248444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3935158-69A4-AA81-2498-E66144DF28EA}"/>
              </a:ext>
            </a:extLst>
          </p:cNvPr>
          <p:cNvSpPr/>
          <p:nvPr/>
        </p:nvSpPr>
        <p:spPr>
          <a:xfrm>
            <a:off x="1858500" y="4094157"/>
            <a:ext cx="2695065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Normal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B648DD-C43E-CD47-D52C-50E50627A461}"/>
              </a:ext>
            </a:extLst>
          </p:cNvPr>
          <p:cNvSpPr/>
          <p:nvPr/>
        </p:nvSpPr>
        <p:spPr>
          <a:xfrm>
            <a:off x="4374913" y="4094160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028556C-A265-6089-F0C9-D02F32AF19D8}"/>
              </a:ext>
            </a:extLst>
          </p:cNvPr>
          <p:cNvSpPr/>
          <p:nvPr/>
        </p:nvSpPr>
        <p:spPr>
          <a:xfrm>
            <a:off x="4374913" y="4094598"/>
            <a:ext cx="1577726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Anomalous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40A4CD-05D9-9331-B777-22D9EE4AF87A}"/>
              </a:ext>
            </a:extLst>
          </p:cNvPr>
          <p:cNvCxnSpPr>
            <a:cxnSpLocks/>
          </p:cNvCxnSpPr>
          <p:nvPr/>
        </p:nvCxnSpPr>
        <p:spPr>
          <a:xfrm>
            <a:off x="7160862" y="2124219"/>
            <a:ext cx="0" cy="113229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B71A3B-B57D-E266-2967-279C1C3EC172}"/>
              </a:ext>
            </a:extLst>
          </p:cNvPr>
          <p:cNvCxnSpPr>
            <a:cxnSpLocks/>
          </p:cNvCxnSpPr>
          <p:nvPr/>
        </p:nvCxnSpPr>
        <p:spPr>
          <a:xfrm>
            <a:off x="9347414" y="2124219"/>
            <a:ext cx="0" cy="11389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4EF9245-DB71-8FF7-8513-B7D79DB5F7DE}"/>
              </a:ext>
            </a:extLst>
          </p:cNvPr>
          <p:cNvCxnSpPr>
            <a:cxnSpLocks/>
          </p:cNvCxnSpPr>
          <p:nvPr/>
        </p:nvCxnSpPr>
        <p:spPr>
          <a:xfrm>
            <a:off x="5150210" y="2906792"/>
            <a:ext cx="4197204" cy="0"/>
          </a:xfrm>
          <a:prstGeom prst="line">
            <a:avLst/>
          </a:prstGeom>
          <a:ln>
            <a:solidFill>
              <a:srgbClr val="8C8C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EA4CB1-59EF-365B-EB81-1924498796C6}"/>
              </a:ext>
            </a:extLst>
          </p:cNvPr>
          <p:cNvCxnSpPr>
            <a:cxnSpLocks/>
          </p:cNvCxnSpPr>
          <p:nvPr/>
        </p:nvCxnSpPr>
        <p:spPr>
          <a:xfrm flipH="1">
            <a:off x="6510326" y="3256779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171546-BF2F-977F-5481-C455CFF74F84}"/>
              </a:ext>
            </a:extLst>
          </p:cNvPr>
          <p:cNvCxnSpPr>
            <a:cxnSpLocks/>
          </p:cNvCxnSpPr>
          <p:nvPr/>
        </p:nvCxnSpPr>
        <p:spPr>
          <a:xfrm>
            <a:off x="7158326" y="3256779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665171-B6D4-87D9-6F18-17A7DE6CCB29}"/>
              </a:ext>
            </a:extLst>
          </p:cNvPr>
          <p:cNvCxnSpPr>
            <a:cxnSpLocks/>
          </p:cNvCxnSpPr>
          <p:nvPr/>
        </p:nvCxnSpPr>
        <p:spPr>
          <a:xfrm flipH="1">
            <a:off x="8699414" y="3256226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3AD906B-F43B-7DF5-F410-71F380244087}"/>
              </a:ext>
            </a:extLst>
          </p:cNvPr>
          <p:cNvCxnSpPr>
            <a:cxnSpLocks/>
          </p:cNvCxnSpPr>
          <p:nvPr/>
        </p:nvCxnSpPr>
        <p:spPr>
          <a:xfrm>
            <a:off x="9347414" y="3256226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03D1C1B-8F3D-2033-CC02-4D4315A06857}"/>
              </a:ext>
            </a:extLst>
          </p:cNvPr>
          <p:cNvSpPr/>
          <p:nvPr/>
        </p:nvSpPr>
        <p:spPr>
          <a:xfrm>
            <a:off x="6178657" y="4094157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1AC42A47-723E-73A2-EF88-1E2F1D58A61C}"/>
              </a:ext>
            </a:extLst>
          </p:cNvPr>
          <p:cNvSpPr/>
          <p:nvPr/>
        </p:nvSpPr>
        <p:spPr>
          <a:xfrm>
            <a:off x="7520449" y="4094156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1AB3F3A-6305-F3AF-BE02-6105D75B5253}"/>
              </a:ext>
            </a:extLst>
          </p:cNvPr>
          <p:cNvSpPr/>
          <p:nvPr/>
        </p:nvSpPr>
        <p:spPr>
          <a:xfrm>
            <a:off x="7496213" y="4094159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4234C6-CD89-0A46-32CE-E4922A051521}"/>
              </a:ext>
            </a:extLst>
          </p:cNvPr>
          <p:cNvSpPr/>
          <p:nvPr/>
        </p:nvSpPr>
        <p:spPr>
          <a:xfrm>
            <a:off x="8369085" y="4094156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B107D6DA-CBE8-FDFD-60C1-864B553867FC}"/>
              </a:ext>
            </a:extLst>
          </p:cNvPr>
          <p:cNvSpPr/>
          <p:nvPr/>
        </p:nvSpPr>
        <p:spPr>
          <a:xfrm>
            <a:off x="9710877" y="4094155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CA5D07-2F1B-6EC3-2000-8691DA147434}"/>
              </a:ext>
            </a:extLst>
          </p:cNvPr>
          <p:cNvSpPr/>
          <p:nvPr/>
        </p:nvSpPr>
        <p:spPr>
          <a:xfrm>
            <a:off x="9686641" y="4094158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18D4B32-3C74-BFCC-3183-ACD44E634F71}"/>
              </a:ext>
            </a:extLst>
          </p:cNvPr>
          <p:cNvSpPr/>
          <p:nvPr/>
        </p:nvSpPr>
        <p:spPr>
          <a:xfrm>
            <a:off x="7086326" y="2834792"/>
            <a:ext cx="144000" cy="144000"/>
          </a:xfrm>
          <a:prstGeom prst="ellipse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802A4DF-73B4-187B-E74C-77057AD6B429}"/>
              </a:ext>
            </a:extLst>
          </p:cNvPr>
          <p:cNvSpPr/>
          <p:nvPr/>
        </p:nvSpPr>
        <p:spPr>
          <a:xfrm>
            <a:off x="9275070" y="2834792"/>
            <a:ext cx="144000" cy="144000"/>
          </a:xfrm>
          <a:prstGeom prst="ellipse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CE8E52-F208-540F-C25E-27BD26D27B0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905566" y="2130902"/>
            <a:ext cx="0" cy="46661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52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916F-CF70-EBF4-74EA-F5890A54E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7D6C1E-9A35-F06B-018A-3721D2AAB7E3}"/>
              </a:ext>
            </a:extLst>
          </p:cNvPr>
          <p:cNvSpPr/>
          <p:nvPr/>
        </p:nvSpPr>
        <p:spPr>
          <a:xfrm>
            <a:off x="1858504" y="42975"/>
            <a:ext cx="4094135" cy="650929"/>
          </a:xfrm>
          <a:prstGeom prst="roundRect">
            <a:avLst/>
          </a:prstGeom>
          <a:solidFill>
            <a:srgbClr val="196B2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 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89A55A-70AF-5F27-E792-0238A6CB138B}"/>
              </a:ext>
            </a:extLst>
          </p:cNvPr>
          <p:cNvSpPr/>
          <p:nvPr/>
        </p:nvSpPr>
        <p:spPr>
          <a:xfrm>
            <a:off x="6178657" y="42975"/>
            <a:ext cx="1964410" cy="650929"/>
          </a:xfrm>
          <a:prstGeom prst="roundRect">
            <a:avLst/>
          </a:prstGeom>
          <a:solidFill>
            <a:schemeClr val="accent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Validation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9C370B-5585-0FB5-1656-4663F40AB574}"/>
              </a:ext>
            </a:extLst>
          </p:cNvPr>
          <p:cNvSpPr/>
          <p:nvPr/>
        </p:nvSpPr>
        <p:spPr>
          <a:xfrm>
            <a:off x="8369085" y="42975"/>
            <a:ext cx="1964411" cy="650929"/>
          </a:xfrm>
          <a:prstGeom prst="roundRect">
            <a:avLst/>
          </a:prstGeom>
          <a:solidFill>
            <a:srgbClr val="7030A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Set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EF0D49-41CA-281B-37D8-F740C02718B8}"/>
              </a:ext>
            </a:extLst>
          </p:cNvPr>
          <p:cNvSpPr/>
          <p:nvPr/>
        </p:nvSpPr>
        <p:spPr>
          <a:xfrm>
            <a:off x="3097008" y="1034271"/>
            <a:ext cx="1617118" cy="650929"/>
          </a:xfrm>
          <a:prstGeom prst="roundRect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Fit Model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E7858D8-0B62-413B-34DC-24B046B117B3}"/>
              </a:ext>
            </a:extLst>
          </p:cNvPr>
          <p:cNvSpPr/>
          <p:nvPr/>
        </p:nvSpPr>
        <p:spPr>
          <a:xfrm>
            <a:off x="2660922" y="2019245"/>
            <a:ext cx="2489291" cy="650929"/>
          </a:xfrm>
          <a:prstGeom prst="roundRect">
            <a:avLst/>
          </a:prstGeom>
          <a:solidFill>
            <a:srgbClr val="0070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Extract Indicators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5A5CAFF-524D-8FAB-5760-D3805E70FA17}"/>
              </a:ext>
            </a:extLst>
          </p:cNvPr>
          <p:cNvSpPr/>
          <p:nvPr/>
        </p:nvSpPr>
        <p:spPr>
          <a:xfrm>
            <a:off x="2660922" y="3004219"/>
            <a:ext cx="2489288" cy="650929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Anomaly Detection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8A7C0C-3F52-71A5-5F5C-7EE02C983D25}"/>
              </a:ext>
            </a:extLst>
          </p:cNvPr>
          <p:cNvCxnSpPr/>
          <p:nvPr/>
        </p:nvCxnSpPr>
        <p:spPr>
          <a:xfrm flipH="1">
            <a:off x="3905569" y="693904"/>
            <a:ext cx="1" cy="2519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543E75-8233-9CA6-7CF8-4BABB2DDAB23}"/>
              </a:ext>
            </a:extLst>
          </p:cNvPr>
          <p:cNvCxnSpPr/>
          <p:nvPr/>
        </p:nvCxnSpPr>
        <p:spPr>
          <a:xfrm flipH="1">
            <a:off x="3905566" y="1679482"/>
            <a:ext cx="1" cy="2519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93DD88-A03A-DA59-55C2-8832BD3F8F79}"/>
              </a:ext>
            </a:extLst>
          </p:cNvPr>
          <p:cNvCxnSpPr>
            <a:cxnSpLocks/>
          </p:cNvCxnSpPr>
          <p:nvPr/>
        </p:nvCxnSpPr>
        <p:spPr>
          <a:xfrm>
            <a:off x="2941440" y="690875"/>
            <a:ext cx="0" cy="124060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DDD761-F239-62C6-1CC7-BAEFA2910E81}"/>
              </a:ext>
            </a:extLst>
          </p:cNvPr>
          <p:cNvCxnSpPr/>
          <p:nvPr/>
        </p:nvCxnSpPr>
        <p:spPr>
          <a:xfrm flipH="1">
            <a:off x="3905566" y="2669409"/>
            <a:ext cx="1" cy="2519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A2FE6B-39F4-6259-A82E-71127931B27D}"/>
              </a:ext>
            </a:extLst>
          </p:cNvPr>
          <p:cNvCxnSpPr>
            <a:cxnSpLocks/>
          </p:cNvCxnSpPr>
          <p:nvPr/>
        </p:nvCxnSpPr>
        <p:spPr>
          <a:xfrm flipH="1">
            <a:off x="3257566" y="3655148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C25285-89FC-2A07-1845-2BDA238B29F8}"/>
              </a:ext>
            </a:extLst>
          </p:cNvPr>
          <p:cNvCxnSpPr>
            <a:cxnSpLocks/>
          </p:cNvCxnSpPr>
          <p:nvPr/>
        </p:nvCxnSpPr>
        <p:spPr>
          <a:xfrm>
            <a:off x="3905566" y="3655148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EE51A6F-7BFA-3C12-7D35-1FB4D7BC8947}"/>
              </a:ext>
            </a:extLst>
          </p:cNvPr>
          <p:cNvSpPr/>
          <p:nvPr/>
        </p:nvSpPr>
        <p:spPr>
          <a:xfrm>
            <a:off x="1858500" y="4500861"/>
            <a:ext cx="2695065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Normal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87BEB9-61E4-B4EA-00BF-D3F15F1FA0F1}"/>
              </a:ext>
            </a:extLst>
          </p:cNvPr>
          <p:cNvSpPr/>
          <p:nvPr/>
        </p:nvSpPr>
        <p:spPr>
          <a:xfrm>
            <a:off x="4374913" y="4500864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F243A1-DADE-5BB0-58AE-34410D9A9A42}"/>
              </a:ext>
            </a:extLst>
          </p:cNvPr>
          <p:cNvSpPr/>
          <p:nvPr/>
        </p:nvSpPr>
        <p:spPr>
          <a:xfrm>
            <a:off x="4374913" y="4501302"/>
            <a:ext cx="1577726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Anomalous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76CE87-AC54-4A72-D988-273D18C00FFE}"/>
              </a:ext>
            </a:extLst>
          </p:cNvPr>
          <p:cNvCxnSpPr>
            <a:cxnSpLocks/>
          </p:cNvCxnSpPr>
          <p:nvPr/>
        </p:nvCxnSpPr>
        <p:spPr>
          <a:xfrm>
            <a:off x="2258142" y="690875"/>
            <a:ext cx="0" cy="36122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25A8A-E130-8261-5788-B27D7377CD01}"/>
              </a:ext>
            </a:extLst>
          </p:cNvPr>
          <p:cNvCxnSpPr>
            <a:cxnSpLocks/>
          </p:cNvCxnSpPr>
          <p:nvPr/>
        </p:nvCxnSpPr>
        <p:spPr>
          <a:xfrm>
            <a:off x="4714126" y="1351298"/>
            <a:ext cx="4633288" cy="0"/>
          </a:xfrm>
          <a:prstGeom prst="line">
            <a:avLst/>
          </a:prstGeom>
          <a:ln>
            <a:solidFill>
              <a:srgbClr val="BF87B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C96648-0ED4-52C7-50E2-BCE49E3DEE8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160862" y="693904"/>
            <a:ext cx="0" cy="296931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B379EB-FC75-2CEA-B918-EFA537CC936A}"/>
              </a:ext>
            </a:extLst>
          </p:cNvPr>
          <p:cNvCxnSpPr>
            <a:cxnSpLocks/>
          </p:cNvCxnSpPr>
          <p:nvPr/>
        </p:nvCxnSpPr>
        <p:spPr>
          <a:xfrm>
            <a:off x="9347414" y="692516"/>
            <a:ext cx="0" cy="29773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5ED1ED-7476-8FCB-031A-FF64EBA3E55F}"/>
              </a:ext>
            </a:extLst>
          </p:cNvPr>
          <p:cNvCxnSpPr>
            <a:cxnSpLocks/>
          </p:cNvCxnSpPr>
          <p:nvPr/>
        </p:nvCxnSpPr>
        <p:spPr>
          <a:xfrm>
            <a:off x="5150210" y="3313496"/>
            <a:ext cx="4197204" cy="0"/>
          </a:xfrm>
          <a:prstGeom prst="line">
            <a:avLst/>
          </a:prstGeom>
          <a:ln>
            <a:solidFill>
              <a:srgbClr val="8C8C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FE8910-8755-016F-0A70-7A63F366EC04}"/>
              </a:ext>
            </a:extLst>
          </p:cNvPr>
          <p:cNvCxnSpPr>
            <a:cxnSpLocks/>
          </p:cNvCxnSpPr>
          <p:nvPr/>
        </p:nvCxnSpPr>
        <p:spPr>
          <a:xfrm flipH="1">
            <a:off x="6510326" y="3663483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B25603D-4914-1CD5-0ECA-ACDD29E7494A}"/>
              </a:ext>
            </a:extLst>
          </p:cNvPr>
          <p:cNvCxnSpPr>
            <a:cxnSpLocks/>
          </p:cNvCxnSpPr>
          <p:nvPr/>
        </p:nvCxnSpPr>
        <p:spPr>
          <a:xfrm>
            <a:off x="7158326" y="3663483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C308400-9BFA-19E2-4273-00287D381893}"/>
              </a:ext>
            </a:extLst>
          </p:cNvPr>
          <p:cNvCxnSpPr>
            <a:cxnSpLocks/>
          </p:cNvCxnSpPr>
          <p:nvPr/>
        </p:nvCxnSpPr>
        <p:spPr>
          <a:xfrm flipH="1">
            <a:off x="8699414" y="3662930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982BF8-F269-00E2-E6FE-24B5FE2EDBD8}"/>
              </a:ext>
            </a:extLst>
          </p:cNvPr>
          <p:cNvCxnSpPr>
            <a:cxnSpLocks/>
          </p:cNvCxnSpPr>
          <p:nvPr/>
        </p:nvCxnSpPr>
        <p:spPr>
          <a:xfrm>
            <a:off x="9347414" y="3662930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70BCD0D-486A-3713-8319-4BC7F1E54BE7}"/>
              </a:ext>
            </a:extLst>
          </p:cNvPr>
          <p:cNvSpPr/>
          <p:nvPr/>
        </p:nvSpPr>
        <p:spPr>
          <a:xfrm>
            <a:off x="6178657" y="4500861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5539924-357C-800D-0C7E-62C28C10C17A}"/>
              </a:ext>
            </a:extLst>
          </p:cNvPr>
          <p:cNvSpPr/>
          <p:nvPr/>
        </p:nvSpPr>
        <p:spPr>
          <a:xfrm>
            <a:off x="7520449" y="4500860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8EB9AA-4B26-0B2B-5BCB-41C8A6B50D89}"/>
              </a:ext>
            </a:extLst>
          </p:cNvPr>
          <p:cNvSpPr/>
          <p:nvPr/>
        </p:nvSpPr>
        <p:spPr>
          <a:xfrm>
            <a:off x="7496213" y="4500863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3A6E46F-34F3-A0FF-D8CE-5304FDD11576}"/>
              </a:ext>
            </a:extLst>
          </p:cNvPr>
          <p:cNvSpPr/>
          <p:nvPr/>
        </p:nvSpPr>
        <p:spPr>
          <a:xfrm>
            <a:off x="8369085" y="4500860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DBC8D27-AF8D-B47B-B13E-937AADC12BFD}"/>
              </a:ext>
            </a:extLst>
          </p:cNvPr>
          <p:cNvSpPr/>
          <p:nvPr/>
        </p:nvSpPr>
        <p:spPr>
          <a:xfrm>
            <a:off x="9710877" y="4500859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F7BA17C-4D03-D9FD-BB13-83F9414944DF}"/>
              </a:ext>
            </a:extLst>
          </p:cNvPr>
          <p:cNvSpPr/>
          <p:nvPr/>
        </p:nvSpPr>
        <p:spPr>
          <a:xfrm>
            <a:off x="9686641" y="4500862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C9F68B7-4019-37B9-8AFC-D93136CB7BAF}"/>
              </a:ext>
            </a:extLst>
          </p:cNvPr>
          <p:cNvSpPr/>
          <p:nvPr/>
        </p:nvSpPr>
        <p:spPr>
          <a:xfrm>
            <a:off x="7086326" y="1279298"/>
            <a:ext cx="144000" cy="144000"/>
          </a:xfrm>
          <a:prstGeom prst="ellipse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7610718-64E6-7EBC-30B2-AC05BC572473}"/>
              </a:ext>
            </a:extLst>
          </p:cNvPr>
          <p:cNvSpPr/>
          <p:nvPr/>
        </p:nvSpPr>
        <p:spPr>
          <a:xfrm>
            <a:off x="9275070" y="1279298"/>
            <a:ext cx="144000" cy="144000"/>
          </a:xfrm>
          <a:prstGeom prst="ellipse">
            <a:avLst/>
          </a:prstGeom>
          <a:solidFill>
            <a:srgbClr val="BF87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A3A3811-3427-7A0F-328E-E99FDC705452}"/>
              </a:ext>
            </a:extLst>
          </p:cNvPr>
          <p:cNvSpPr/>
          <p:nvPr/>
        </p:nvSpPr>
        <p:spPr>
          <a:xfrm>
            <a:off x="7086326" y="3241496"/>
            <a:ext cx="144000" cy="144000"/>
          </a:xfrm>
          <a:prstGeom prst="ellipse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118E8D5-9E38-131E-3396-C7B57359DD54}"/>
              </a:ext>
            </a:extLst>
          </p:cNvPr>
          <p:cNvSpPr/>
          <p:nvPr/>
        </p:nvSpPr>
        <p:spPr>
          <a:xfrm>
            <a:off x="9275070" y="3241496"/>
            <a:ext cx="144000" cy="144000"/>
          </a:xfrm>
          <a:prstGeom prst="ellipse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A3B6779-3B5B-B828-49D1-B5E5AF8D6471}"/>
              </a:ext>
            </a:extLst>
          </p:cNvPr>
          <p:cNvSpPr/>
          <p:nvPr/>
        </p:nvSpPr>
        <p:spPr>
          <a:xfrm>
            <a:off x="7086326" y="2270594"/>
            <a:ext cx="144000" cy="144000"/>
          </a:xfrm>
          <a:prstGeom prst="ellipse">
            <a:avLst/>
          </a:prstGeom>
          <a:solidFill>
            <a:srgbClr val="6E9D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87BCC09-5D2F-CACF-9625-D5D3CC975D6D}"/>
              </a:ext>
            </a:extLst>
          </p:cNvPr>
          <p:cNvSpPr/>
          <p:nvPr/>
        </p:nvSpPr>
        <p:spPr>
          <a:xfrm>
            <a:off x="9275070" y="2264817"/>
            <a:ext cx="144000" cy="144000"/>
          </a:xfrm>
          <a:prstGeom prst="ellipse">
            <a:avLst/>
          </a:prstGeom>
          <a:solidFill>
            <a:srgbClr val="6E9D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E67EF1E-06B4-5F5D-DA5F-B67DE7A43679}"/>
              </a:ext>
            </a:extLst>
          </p:cNvPr>
          <p:cNvSpPr/>
          <p:nvPr/>
        </p:nvSpPr>
        <p:spPr>
          <a:xfrm>
            <a:off x="374659" y="5983292"/>
            <a:ext cx="2516409" cy="650929"/>
          </a:xfrm>
          <a:prstGeom prst="roundRect">
            <a:avLst/>
          </a:prstGeom>
          <a:solidFill>
            <a:srgbClr val="196B2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87531B5D-40B0-BB28-BBD7-1D385DC6ACE2}"/>
              </a:ext>
            </a:extLst>
          </p:cNvPr>
          <p:cNvSpPr/>
          <p:nvPr/>
        </p:nvSpPr>
        <p:spPr>
          <a:xfrm>
            <a:off x="3073726" y="5983291"/>
            <a:ext cx="1317556" cy="650929"/>
          </a:xfrm>
          <a:prstGeom prst="roundRect">
            <a:avLst/>
          </a:prstGeom>
          <a:solidFill>
            <a:schemeClr val="accent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8FA52A9-854F-3A56-7391-629A8E5B05CA}"/>
              </a:ext>
            </a:extLst>
          </p:cNvPr>
          <p:cNvSpPr/>
          <p:nvPr/>
        </p:nvSpPr>
        <p:spPr>
          <a:xfrm>
            <a:off x="4573940" y="5983290"/>
            <a:ext cx="1317556" cy="650929"/>
          </a:xfrm>
          <a:prstGeom prst="roundRect">
            <a:avLst/>
          </a:prstGeom>
          <a:solidFill>
            <a:srgbClr val="7030A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6C52955-ED22-54C4-C6A7-082BDD551A62}"/>
              </a:ext>
            </a:extLst>
          </p:cNvPr>
          <p:cNvSpPr/>
          <p:nvPr/>
        </p:nvSpPr>
        <p:spPr>
          <a:xfrm>
            <a:off x="8380851" y="5967916"/>
            <a:ext cx="1577726" cy="650929"/>
          </a:xfrm>
          <a:prstGeom prst="roundRect">
            <a:avLst/>
          </a:prstGeom>
          <a:solidFill>
            <a:srgbClr val="196B2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CAF6685-5033-D2DF-25EC-E4D5BCDBD562}"/>
              </a:ext>
            </a:extLst>
          </p:cNvPr>
          <p:cNvSpPr/>
          <p:nvPr/>
        </p:nvSpPr>
        <p:spPr>
          <a:xfrm>
            <a:off x="10141474" y="5962139"/>
            <a:ext cx="658778" cy="650929"/>
          </a:xfrm>
          <a:prstGeom prst="roundRect">
            <a:avLst/>
          </a:prstGeom>
          <a:solidFill>
            <a:schemeClr val="accent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D96030C-8B83-6DA1-506D-D5722BED437C}"/>
              </a:ext>
            </a:extLst>
          </p:cNvPr>
          <p:cNvSpPr/>
          <p:nvPr/>
        </p:nvSpPr>
        <p:spPr>
          <a:xfrm>
            <a:off x="10983149" y="5962138"/>
            <a:ext cx="658778" cy="650929"/>
          </a:xfrm>
          <a:prstGeom prst="roundRect">
            <a:avLst/>
          </a:prstGeom>
          <a:solidFill>
            <a:srgbClr val="7030A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8A7E85-5539-4FBB-BE49-CD8CBC0AF34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139257" y="5128409"/>
            <a:ext cx="0" cy="691372"/>
          </a:xfrm>
          <a:prstGeom prst="line">
            <a:avLst/>
          </a:prstGeom>
          <a:ln>
            <a:solidFill>
              <a:srgbClr val="DF9F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791CC6-65CC-D329-B2D4-CBD1C7F0FB27}"/>
              </a:ext>
            </a:extLst>
          </p:cNvPr>
          <p:cNvCxnSpPr>
            <a:cxnSpLocks/>
          </p:cNvCxnSpPr>
          <p:nvPr/>
        </p:nvCxnSpPr>
        <p:spPr>
          <a:xfrm>
            <a:off x="3147385" y="5266776"/>
            <a:ext cx="5922711" cy="0"/>
          </a:xfrm>
          <a:prstGeom prst="line">
            <a:avLst/>
          </a:prstGeom>
          <a:ln>
            <a:solidFill>
              <a:srgbClr val="DF9F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5629FB-D381-E613-145E-1D801E69EED0}"/>
              </a:ext>
            </a:extLst>
          </p:cNvPr>
          <p:cNvCxnSpPr>
            <a:cxnSpLocks/>
          </p:cNvCxnSpPr>
          <p:nvPr/>
        </p:nvCxnSpPr>
        <p:spPr>
          <a:xfrm>
            <a:off x="6843443" y="5128409"/>
            <a:ext cx="0" cy="138367"/>
          </a:xfrm>
          <a:prstGeom prst="line">
            <a:avLst/>
          </a:prstGeom>
          <a:ln>
            <a:solidFill>
              <a:srgbClr val="DF9F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6A1EC8-779C-5F42-9D79-5C2D87176CB7}"/>
              </a:ext>
            </a:extLst>
          </p:cNvPr>
          <p:cNvCxnSpPr>
            <a:cxnSpLocks/>
          </p:cNvCxnSpPr>
          <p:nvPr/>
        </p:nvCxnSpPr>
        <p:spPr>
          <a:xfrm>
            <a:off x="9061968" y="5128409"/>
            <a:ext cx="0" cy="138367"/>
          </a:xfrm>
          <a:prstGeom prst="line">
            <a:avLst/>
          </a:prstGeom>
          <a:ln>
            <a:solidFill>
              <a:srgbClr val="DF9F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AEA5F3-E1F0-0370-7887-16F74EFAD58C}"/>
              </a:ext>
            </a:extLst>
          </p:cNvPr>
          <p:cNvCxnSpPr>
            <a:cxnSpLocks/>
          </p:cNvCxnSpPr>
          <p:nvPr/>
        </p:nvCxnSpPr>
        <p:spPr>
          <a:xfrm>
            <a:off x="5150210" y="5151787"/>
            <a:ext cx="0" cy="273600"/>
          </a:xfrm>
          <a:prstGeom prst="line">
            <a:avLst/>
          </a:prstGeom>
          <a:ln>
            <a:solidFill>
              <a:srgbClr val="8888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B0CBA-1B72-7CC6-43B6-4D0EEDEC85C4}"/>
              </a:ext>
            </a:extLst>
          </p:cNvPr>
          <p:cNvCxnSpPr>
            <a:cxnSpLocks/>
          </p:cNvCxnSpPr>
          <p:nvPr/>
        </p:nvCxnSpPr>
        <p:spPr>
          <a:xfrm>
            <a:off x="7806326" y="5151787"/>
            <a:ext cx="0" cy="273600"/>
          </a:xfrm>
          <a:prstGeom prst="line">
            <a:avLst/>
          </a:prstGeom>
          <a:ln>
            <a:solidFill>
              <a:srgbClr val="8888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E1490A-A41A-1707-17B7-6BB873332106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10018915" y="5151788"/>
            <a:ext cx="0" cy="659826"/>
          </a:xfrm>
          <a:prstGeom prst="line">
            <a:avLst/>
          </a:prstGeom>
          <a:ln>
            <a:solidFill>
              <a:srgbClr val="8888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722F49-5C9A-B113-4520-E2C569A16395}"/>
              </a:ext>
            </a:extLst>
          </p:cNvPr>
          <p:cNvCxnSpPr>
            <a:cxnSpLocks/>
          </p:cNvCxnSpPr>
          <p:nvPr/>
        </p:nvCxnSpPr>
        <p:spPr>
          <a:xfrm>
            <a:off x="5143010" y="5419493"/>
            <a:ext cx="4875905" cy="0"/>
          </a:xfrm>
          <a:prstGeom prst="line">
            <a:avLst/>
          </a:prstGeom>
          <a:ln>
            <a:solidFill>
              <a:srgbClr val="8888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C2A43F-19A1-51BB-2248-755B4B69A6F2}"/>
              </a:ext>
            </a:extLst>
          </p:cNvPr>
          <p:cNvSpPr/>
          <p:nvPr/>
        </p:nvSpPr>
        <p:spPr>
          <a:xfrm>
            <a:off x="8228160" y="5819781"/>
            <a:ext cx="3534508" cy="971113"/>
          </a:xfrm>
          <a:prstGeom prst="roundRect">
            <a:avLst/>
          </a:prstGeom>
          <a:noFill/>
          <a:ln>
            <a:solidFill>
              <a:srgbClr val="8888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522A837-18E6-19B4-668D-305A9975FABF}"/>
              </a:ext>
            </a:extLst>
          </p:cNvPr>
          <p:cNvSpPr/>
          <p:nvPr/>
        </p:nvSpPr>
        <p:spPr>
          <a:xfrm>
            <a:off x="218283" y="5819781"/>
            <a:ext cx="5848349" cy="971113"/>
          </a:xfrm>
          <a:prstGeom prst="roundRect">
            <a:avLst/>
          </a:prstGeom>
          <a:noFill/>
          <a:ln>
            <a:solidFill>
              <a:srgbClr val="DF9F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CA9EFB-BFFE-2EE3-1C08-271B76AA9E69}"/>
              </a:ext>
            </a:extLst>
          </p:cNvPr>
          <p:cNvSpPr/>
          <p:nvPr/>
        </p:nvSpPr>
        <p:spPr>
          <a:xfrm>
            <a:off x="1858500" y="5937027"/>
            <a:ext cx="2695065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4DBCC3-5DC6-FDF3-740F-1BE6E472AD03}"/>
              </a:ext>
            </a:extLst>
          </p:cNvPr>
          <p:cNvSpPr/>
          <p:nvPr/>
        </p:nvSpPr>
        <p:spPr>
          <a:xfrm>
            <a:off x="4374913" y="5937030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C8A519-FD29-BD82-3020-4714A4D09D16}"/>
              </a:ext>
            </a:extLst>
          </p:cNvPr>
          <p:cNvSpPr/>
          <p:nvPr/>
        </p:nvSpPr>
        <p:spPr>
          <a:xfrm>
            <a:off x="4374913" y="5937468"/>
            <a:ext cx="1577726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5C9B5-B919-333C-BEB3-54B2AC5676AE}"/>
              </a:ext>
            </a:extLst>
          </p:cNvPr>
          <p:cNvSpPr/>
          <p:nvPr/>
        </p:nvSpPr>
        <p:spPr>
          <a:xfrm>
            <a:off x="6178657" y="5937027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A2A085-51AE-2A1B-E5B6-8830FB800B55}"/>
              </a:ext>
            </a:extLst>
          </p:cNvPr>
          <p:cNvSpPr/>
          <p:nvPr/>
        </p:nvSpPr>
        <p:spPr>
          <a:xfrm>
            <a:off x="7520449" y="5937026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DA9DE9-F530-B89F-95FE-7B7CC8EAF6EC}"/>
              </a:ext>
            </a:extLst>
          </p:cNvPr>
          <p:cNvSpPr/>
          <p:nvPr/>
        </p:nvSpPr>
        <p:spPr>
          <a:xfrm>
            <a:off x="7496213" y="5937029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FABCF7-7BCB-5897-9700-A6D27886D3FE}"/>
              </a:ext>
            </a:extLst>
          </p:cNvPr>
          <p:cNvSpPr/>
          <p:nvPr/>
        </p:nvSpPr>
        <p:spPr>
          <a:xfrm>
            <a:off x="8369085" y="5937026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DAC7E25-409E-593B-A98B-29C17F95B010}"/>
              </a:ext>
            </a:extLst>
          </p:cNvPr>
          <p:cNvSpPr/>
          <p:nvPr/>
        </p:nvSpPr>
        <p:spPr>
          <a:xfrm>
            <a:off x="9710877" y="5937025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E7222-6193-D526-B9DB-6D5B48C4CBD2}"/>
              </a:ext>
            </a:extLst>
          </p:cNvPr>
          <p:cNvSpPr/>
          <p:nvPr/>
        </p:nvSpPr>
        <p:spPr>
          <a:xfrm>
            <a:off x="9686641" y="5937028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75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6D3DF-0112-3A58-5BF2-AAC7EC294149}"/>
              </a:ext>
            </a:extLst>
          </p:cNvPr>
          <p:cNvCxnSpPr>
            <a:cxnSpLocks/>
          </p:cNvCxnSpPr>
          <p:nvPr/>
        </p:nvCxnSpPr>
        <p:spPr>
          <a:xfrm flipV="1">
            <a:off x="4804716" y="4884515"/>
            <a:ext cx="4091439" cy="0"/>
          </a:xfrm>
          <a:prstGeom prst="line">
            <a:avLst/>
          </a:prstGeom>
          <a:ln>
            <a:solidFill>
              <a:srgbClr val="747474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2E798F99-5D90-63B9-8BF3-15A6A5AE2984}"/>
              </a:ext>
            </a:extLst>
          </p:cNvPr>
          <p:cNvSpPr/>
          <p:nvPr/>
        </p:nvSpPr>
        <p:spPr>
          <a:xfrm>
            <a:off x="1997410" y="89758"/>
            <a:ext cx="565487" cy="2847743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F22AC6-6ECE-9AD0-1931-8E36B6F9981F}"/>
              </a:ext>
            </a:extLst>
          </p:cNvPr>
          <p:cNvSpPr txBox="1"/>
          <p:nvPr/>
        </p:nvSpPr>
        <p:spPr>
          <a:xfrm>
            <a:off x="-11141" y="1132747"/>
            <a:ext cx="27035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rgbClr val="747474"/>
                </a:solidFill>
              </a:rPr>
              <a:t>Iteration 0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F2A4E6C-7B49-D831-11EA-3DE9C72BBC4F}"/>
              </a:ext>
            </a:extLst>
          </p:cNvPr>
          <p:cNvSpPr/>
          <p:nvPr/>
        </p:nvSpPr>
        <p:spPr>
          <a:xfrm>
            <a:off x="1997409" y="3118482"/>
            <a:ext cx="565487" cy="2664121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326961-3C41-F7E1-0311-2ECE49547A1A}"/>
              </a:ext>
            </a:extLst>
          </p:cNvPr>
          <p:cNvSpPr txBox="1"/>
          <p:nvPr/>
        </p:nvSpPr>
        <p:spPr>
          <a:xfrm>
            <a:off x="-11141" y="4145647"/>
            <a:ext cx="27035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rgbClr val="747474"/>
                </a:solidFill>
              </a:rPr>
              <a:t>Iteration 1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C0AE38-6E68-E739-BE54-619501A9447D}"/>
              </a:ext>
            </a:extLst>
          </p:cNvPr>
          <p:cNvSpPr txBox="1"/>
          <p:nvPr/>
        </p:nvSpPr>
        <p:spPr>
          <a:xfrm rot="5400000">
            <a:off x="2091681" y="6269767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5829DE4-BFFE-CDD7-CA89-DA3A496E263F}"/>
              </a:ext>
            </a:extLst>
          </p:cNvPr>
          <p:cNvSpPr/>
          <p:nvPr/>
        </p:nvSpPr>
        <p:spPr>
          <a:xfrm>
            <a:off x="9494614" y="4051682"/>
            <a:ext cx="1526995" cy="650929"/>
          </a:xfrm>
          <a:prstGeom prst="roundRect">
            <a:avLst/>
          </a:prstGeom>
          <a:solidFill>
            <a:srgbClr val="0070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Combined </a:t>
            </a:r>
          </a:p>
          <a:p>
            <a:pPr algn="ctr"/>
            <a:r>
              <a:rPr lang="en-US" sz="1400"/>
              <a:t>Indicators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1F6B7E9-69CF-7122-E40E-8E5E99F033D7}"/>
              </a:ext>
            </a:extLst>
          </p:cNvPr>
          <p:cNvSpPr/>
          <p:nvPr/>
        </p:nvSpPr>
        <p:spPr>
          <a:xfrm>
            <a:off x="9494613" y="5009478"/>
            <a:ext cx="1526995" cy="650929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Anomaly </a:t>
            </a:r>
          </a:p>
          <a:p>
            <a:pPr algn="ctr"/>
            <a:r>
              <a:rPr lang="en-US" sz="1400"/>
              <a:t>Detection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887276-BC8A-3218-5158-90E64BADD1D8}"/>
              </a:ext>
            </a:extLst>
          </p:cNvPr>
          <p:cNvCxnSpPr>
            <a:cxnSpLocks/>
          </p:cNvCxnSpPr>
          <p:nvPr/>
        </p:nvCxnSpPr>
        <p:spPr>
          <a:xfrm rot="5400000">
            <a:off x="10150124" y="4807569"/>
            <a:ext cx="216000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433C7BC-16FD-666B-F111-8858B1EC8492}"/>
              </a:ext>
            </a:extLst>
          </p:cNvPr>
          <p:cNvSpPr/>
          <p:nvPr/>
        </p:nvSpPr>
        <p:spPr>
          <a:xfrm>
            <a:off x="8554496" y="3671559"/>
            <a:ext cx="3383639" cy="3130314"/>
          </a:xfrm>
          <a:prstGeom prst="ellipse">
            <a:avLst/>
          </a:prstGeom>
          <a:noFill/>
          <a:ln>
            <a:solidFill>
              <a:srgbClr val="74747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67375-70B7-1E33-B9E4-D0BAA08D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908" y="167237"/>
            <a:ext cx="6076959" cy="356996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CA63F1-798E-AE01-02F4-801C0CA0E8E0}"/>
              </a:ext>
            </a:extLst>
          </p:cNvPr>
          <p:cNvSpPr/>
          <p:nvPr/>
        </p:nvSpPr>
        <p:spPr>
          <a:xfrm>
            <a:off x="3332052" y="4665799"/>
            <a:ext cx="1480685" cy="437432"/>
          </a:xfrm>
          <a:prstGeom prst="roundRect">
            <a:avLst/>
          </a:prstGeom>
          <a:solidFill>
            <a:srgbClr val="0070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Extract Indicators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D350C8-9F18-8228-0800-AC4C4C7FB3AF}"/>
              </a:ext>
            </a:extLst>
          </p:cNvPr>
          <p:cNvSpPr/>
          <p:nvPr/>
        </p:nvSpPr>
        <p:spPr>
          <a:xfrm>
            <a:off x="6908616" y="4666765"/>
            <a:ext cx="1480685" cy="437432"/>
          </a:xfrm>
          <a:prstGeom prst="roundRect">
            <a:avLst/>
          </a:prstGeom>
          <a:solidFill>
            <a:srgbClr val="6E9D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Extract Indicators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460B16-0D83-3E3F-0DE2-0516F05F6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32" y="5934206"/>
            <a:ext cx="2482850" cy="234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45FE7A-1B08-15E5-44B5-0D985F41E664}"/>
              </a:ext>
            </a:extLst>
          </p:cNvPr>
          <p:cNvCxnSpPr>
            <a:cxnSpLocks/>
          </p:cNvCxnSpPr>
          <p:nvPr/>
        </p:nvCxnSpPr>
        <p:spPr>
          <a:xfrm rot="5400000">
            <a:off x="10150110" y="5768407"/>
            <a:ext cx="216000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212206-E13C-1E12-37D5-F6FEFBA95342}"/>
              </a:ext>
            </a:extLst>
          </p:cNvPr>
          <p:cNvSpPr/>
          <p:nvPr/>
        </p:nvSpPr>
        <p:spPr>
          <a:xfrm>
            <a:off x="10467021" y="2402057"/>
            <a:ext cx="1471114" cy="518301"/>
          </a:xfrm>
          <a:prstGeom prst="roundRect">
            <a:avLst/>
          </a:prstGeom>
          <a:noFill/>
          <a:ln>
            <a:solidFill>
              <a:srgbClr val="74747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747474"/>
                </a:solidFill>
              </a:rPr>
              <a:t>Comparison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BF17EC-60C1-92C6-0994-DE858A311682}"/>
              </a:ext>
            </a:extLst>
          </p:cNvPr>
          <p:cNvCxnSpPr>
            <a:cxnSpLocks/>
          </p:cNvCxnSpPr>
          <p:nvPr/>
        </p:nvCxnSpPr>
        <p:spPr>
          <a:xfrm>
            <a:off x="7779657" y="2661207"/>
            <a:ext cx="2445000" cy="0"/>
          </a:xfrm>
          <a:prstGeom prst="line">
            <a:avLst/>
          </a:prstGeom>
          <a:ln>
            <a:solidFill>
              <a:srgbClr val="747474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0ABA0D-DCA3-239B-C597-83BD32B124E4}"/>
              </a:ext>
            </a:extLst>
          </p:cNvPr>
          <p:cNvCxnSpPr>
            <a:cxnSpLocks/>
          </p:cNvCxnSpPr>
          <p:nvPr/>
        </p:nvCxnSpPr>
        <p:spPr>
          <a:xfrm flipV="1">
            <a:off x="11566781" y="3118482"/>
            <a:ext cx="0" cy="2917120"/>
          </a:xfrm>
          <a:prstGeom prst="line">
            <a:avLst/>
          </a:prstGeom>
          <a:ln>
            <a:solidFill>
              <a:srgbClr val="747474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CCDF6D-0E18-EE7B-3E6D-0C8073378FE1}"/>
              </a:ext>
            </a:extLst>
          </p:cNvPr>
          <p:cNvCxnSpPr>
            <a:cxnSpLocks/>
          </p:cNvCxnSpPr>
          <p:nvPr/>
        </p:nvCxnSpPr>
        <p:spPr>
          <a:xfrm>
            <a:off x="11470966" y="6035602"/>
            <a:ext cx="98602" cy="0"/>
          </a:xfrm>
          <a:prstGeom prst="line">
            <a:avLst/>
          </a:prstGeom>
          <a:ln>
            <a:solidFill>
              <a:srgbClr val="747474"/>
            </a:solidFill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2AF89AE-2D28-9F3C-04E2-6F0CE6CA6328}"/>
              </a:ext>
            </a:extLst>
          </p:cNvPr>
          <p:cNvSpPr/>
          <p:nvPr/>
        </p:nvSpPr>
        <p:spPr>
          <a:xfrm>
            <a:off x="3332052" y="3981029"/>
            <a:ext cx="1480685" cy="437432"/>
          </a:xfrm>
          <a:prstGeom prst="roundRect">
            <a:avLst/>
          </a:prstGeom>
          <a:solidFill>
            <a:srgbClr val="BE85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Fine-Tune Model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975DC1-D905-7F50-4E1F-099ED52039B6}"/>
              </a:ext>
            </a:extLst>
          </p:cNvPr>
          <p:cNvSpPr/>
          <p:nvPr/>
        </p:nvSpPr>
        <p:spPr>
          <a:xfrm>
            <a:off x="6908616" y="3981995"/>
            <a:ext cx="1480685" cy="437432"/>
          </a:xfrm>
          <a:prstGeom prst="roundRect">
            <a:avLst/>
          </a:prstGeom>
          <a:solidFill>
            <a:srgbClr val="BE85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Fine-Tune Model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E71941-B355-0A93-92EB-61168D30A029}"/>
              </a:ext>
            </a:extLst>
          </p:cNvPr>
          <p:cNvCxnSpPr>
            <a:cxnSpLocks/>
          </p:cNvCxnSpPr>
          <p:nvPr/>
        </p:nvCxnSpPr>
        <p:spPr>
          <a:xfrm rot="5400000">
            <a:off x="3933785" y="3810178"/>
            <a:ext cx="216000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5838A0-4F07-E4A7-F876-8D302036BE97}"/>
              </a:ext>
            </a:extLst>
          </p:cNvPr>
          <p:cNvCxnSpPr>
            <a:cxnSpLocks/>
          </p:cNvCxnSpPr>
          <p:nvPr/>
        </p:nvCxnSpPr>
        <p:spPr>
          <a:xfrm rot="5400000">
            <a:off x="3933785" y="4512821"/>
            <a:ext cx="216000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959776C-2DB3-AEA0-3CBF-E1F2E6741CAC}"/>
              </a:ext>
            </a:extLst>
          </p:cNvPr>
          <p:cNvCxnSpPr>
            <a:cxnSpLocks/>
          </p:cNvCxnSpPr>
          <p:nvPr/>
        </p:nvCxnSpPr>
        <p:spPr>
          <a:xfrm rot="5400000">
            <a:off x="7514098" y="3808576"/>
            <a:ext cx="216000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EEA2A3-023A-BFB5-11E3-0C5E4062217D}"/>
              </a:ext>
            </a:extLst>
          </p:cNvPr>
          <p:cNvCxnSpPr>
            <a:cxnSpLocks/>
          </p:cNvCxnSpPr>
          <p:nvPr/>
        </p:nvCxnSpPr>
        <p:spPr>
          <a:xfrm rot="5400000">
            <a:off x="7514098" y="4511219"/>
            <a:ext cx="216000" cy="0"/>
          </a:xfrm>
          <a:prstGeom prst="line">
            <a:avLst/>
          </a:prstGeom>
          <a:ln>
            <a:solidFill>
              <a:srgbClr val="74747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C65D04-42F5-B97D-7AD5-7DD2EF0F275B}"/>
              </a:ext>
            </a:extLst>
          </p:cNvPr>
          <p:cNvSpPr txBox="1"/>
          <p:nvPr/>
        </p:nvSpPr>
        <p:spPr>
          <a:xfrm rot="5400000">
            <a:off x="3715746" y="5364598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B3A9BA-D5E4-756C-A446-48FC0AEB9E69}"/>
              </a:ext>
            </a:extLst>
          </p:cNvPr>
          <p:cNvSpPr txBox="1"/>
          <p:nvPr/>
        </p:nvSpPr>
        <p:spPr>
          <a:xfrm rot="5400000">
            <a:off x="7292310" y="5359215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</p:spTree>
    <p:extLst>
      <p:ext uri="{BB962C8B-B14F-4D97-AF65-F5344CB8AC3E}">
        <p14:creationId xmlns:p14="http://schemas.microsoft.com/office/powerpoint/2010/main" val="426971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DD872-6327-B281-1FFD-C06BC0437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AD0817-2A91-EB9F-C3B4-13F63492DC9E}"/>
              </a:ext>
            </a:extLst>
          </p:cNvPr>
          <p:cNvCxnSpPr>
            <a:cxnSpLocks/>
          </p:cNvCxnSpPr>
          <p:nvPr/>
        </p:nvCxnSpPr>
        <p:spPr>
          <a:xfrm>
            <a:off x="1632863" y="6039314"/>
            <a:ext cx="0" cy="41600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056F4-CF3E-3367-9AF2-8F384B289C2C}"/>
              </a:ext>
            </a:extLst>
          </p:cNvPr>
          <p:cNvCxnSpPr>
            <a:cxnSpLocks/>
          </p:cNvCxnSpPr>
          <p:nvPr/>
        </p:nvCxnSpPr>
        <p:spPr>
          <a:xfrm>
            <a:off x="3732504" y="6039313"/>
            <a:ext cx="0" cy="41600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1F831-2BCE-A992-970F-3934FC6F8A41}"/>
              </a:ext>
            </a:extLst>
          </p:cNvPr>
          <p:cNvCxnSpPr>
            <a:cxnSpLocks/>
          </p:cNvCxnSpPr>
          <p:nvPr/>
        </p:nvCxnSpPr>
        <p:spPr>
          <a:xfrm>
            <a:off x="5237600" y="6022838"/>
            <a:ext cx="0" cy="41600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48EE62-AA9B-CEFB-C8F7-236C9354995E}"/>
              </a:ext>
            </a:extLst>
          </p:cNvPr>
          <p:cNvCxnSpPr>
            <a:cxnSpLocks/>
          </p:cNvCxnSpPr>
          <p:nvPr/>
        </p:nvCxnSpPr>
        <p:spPr>
          <a:xfrm>
            <a:off x="9166003" y="6022837"/>
            <a:ext cx="0" cy="41600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83F04E-EDAB-9CDF-6097-53ED68BD02CF}"/>
              </a:ext>
            </a:extLst>
          </p:cNvPr>
          <p:cNvCxnSpPr>
            <a:cxnSpLocks/>
          </p:cNvCxnSpPr>
          <p:nvPr/>
        </p:nvCxnSpPr>
        <p:spPr>
          <a:xfrm>
            <a:off x="10470863" y="6022836"/>
            <a:ext cx="0" cy="41600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4CE7AD-D7DA-8669-6227-8D103B61F9F9}"/>
              </a:ext>
            </a:extLst>
          </p:cNvPr>
          <p:cNvCxnSpPr>
            <a:cxnSpLocks/>
          </p:cNvCxnSpPr>
          <p:nvPr/>
        </p:nvCxnSpPr>
        <p:spPr>
          <a:xfrm>
            <a:off x="11327452" y="6012877"/>
            <a:ext cx="0" cy="41600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4FF008-2A52-8DF3-EBB8-CCA6A9A16043}"/>
              </a:ext>
            </a:extLst>
          </p:cNvPr>
          <p:cNvSpPr/>
          <p:nvPr/>
        </p:nvSpPr>
        <p:spPr>
          <a:xfrm>
            <a:off x="1858504" y="74627"/>
            <a:ext cx="4094135" cy="650929"/>
          </a:xfrm>
          <a:prstGeom prst="roundRect">
            <a:avLst/>
          </a:prstGeom>
          <a:solidFill>
            <a:srgbClr val="196B2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 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9D0899-D4F5-27D1-5C35-7849A6B937DD}"/>
              </a:ext>
            </a:extLst>
          </p:cNvPr>
          <p:cNvSpPr/>
          <p:nvPr/>
        </p:nvSpPr>
        <p:spPr>
          <a:xfrm>
            <a:off x="6178657" y="74627"/>
            <a:ext cx="1964410" cy="650929"/>
          </a:xfrm>
          <a:prstGeom prst="roundRect">
            <a:avLst/>
          </a:prstGeom>
          <a:solidFill>
            <a:schemeClr val="accent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Validation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9B10E0-AFD7-C834-6FA1-0A5F9D85113C}"/>
              </a:ext>
            </a:extLst>
          </p:cNvPr>
          <p:cNvSpPr/>
          <p:nvPr/>
        </p:nvSpPr>
        <p:spPr>
          <a:xfrm>
            <a:off x="8369085" y="74627"/>
            <a:ext cx="1964411" cy="650929"/>
          </a:xfrm>
          <a:prstGeom prst="roundRect">
            <a:avLst/>
          </a:prstGeom>
          <a:solidFill>
            <a:srgbClr val="7030A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Set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98AD5D-6061-D478-33B9-9E53D30D6818}"/>
              </a:ext>
            </a:extLst>
          </p:cNvPr>
          <p:cNvSpPr/>
          <p:nvPr/>
        </p:nvSpPr>
        <p:spPr>
          <a:xfrm>
            <a:off x="1858500" y="3312756"/>
            <a:ext cx="2695065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Normal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0A5E80-D5B3-A371-C762-3EDD9095E1DA}"/>
              </a:ext>
            </a:extLst>
          </p:cNvPr>
          <p:cNvSpPr/>
          <p:nvPr/>
        </p:nvSpPr>
        <p:spPr>
          <a:xfrm>
            <a:off x="4374913" y="3312759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AA836FA-A255-D884-EBC8-7CB7D397084C}"/>
              </a:ext>
            </a:extLst>
          </p:cNvPr>
          <p:cNvSpPr/>
          <p:nvPr/>
        </p:nvSpPr>
        <p:spPr>
          <a:xfrm>
            <a:off x="4374913" y="3313197"/>
            <a:ext cx="1577726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Anomalous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4130FCA-DE41-AC4A-4E36-078F7DED774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160862" y="725556"/>
            <a:ext cx="0" cy="1800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59106-249A-8DBC-A28B-08D37C00EDBA}"/>
              </a:ext>
            </a:extLst>
          </p:cNvPr>
          <p:cNvCxnSpPr>
            <a:cxnSpLocks/>
          </p:cNvCxnSpPr>
          <p:nvPr/>
        </p:nvCxnSpPr>
        <p:spPr>
          <a:xfrm>
            <a:off x="9347414" y="724168"/>
            <a:ext cx="0" cy="1800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10E8DD-AFF7-D687-D604-BEB634B42D91}"/>
              </a:ext>
            </a:extLst>
          </p:cNvPr>
          <p:cNvCxnSpPr>
            <a:cxnSpLocks/>
          </p:cNvCxnSpPr>
          <p:nvPr/>
        </p:nvCxnSpPr>
        <p:spPr>
          <a:xfrm flipH="1">
            <a:off x="6510326" y="2521098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DF7DB29-3E02-37A6-0224-4F0ED27E8289}"/>
              </a:ext>
            </a:extLst>
          </p:cNvPr>
          <p:cNvCxnSpPr>
            <a:cxnSpLocks/>
          </p:cNvCxnSpPr>
          <p:nvPr/>
        </p:nvCxnSpPr>
        <p:spPr>
          <a:xfrm>
            <a:off x="7158326" y="2521098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A99D6D7-1730-EA6A-DB42-56BD48D1B87B}"/>
              </a:ext>
            </a:extLst>
          </p:cNvPr>
          <p:cNvCxnSpPr>
            <a:cxnSpLocks/>
          </p:cNvCxnSpPr>
          <p:nvPr/>
        </p:nvCxnSpPr>
        <p:spPr>
          <a:xfrm flipH="1">
            <a:off x="8699414" y="252054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49F694-FFC3-3116-25D5-3AA46F6B4F9C}"/>
              </a:ext>
            </a:extLst>
          </p:cNvPr>
          <p:cNvCxnSpPr>
            <a:cxnSpLocks/>
          </p:cNvCxnSpPr>
          <p:nvPr/>
        </p:nvCxnSpPr>
        <p:spPr>
          <a:xfrm>
            <a:off x="9347414" y="2520545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5141122-F2CE-039C-7786-0321A514E61A}"/>
              </a:ext>
            </a:extLst>
          </p:cNvPr>
          <p:cNvSpPr/>
          <p:nvPr/>
        </p:nvSpPr>
        <p:spPr>
          <a:xfrm>
            <a:off x="6178657" y="3312756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1A512A56-D85D-A80C-D767-8641F2D2EA36}"/>
              </a:ext>
            </a:extLst>
          </p:cNvPr>
          <p:cNvSpPr/>
          <p:nvPr/>
        </p:nvSpPr>
        <p:spPr>
          <a:xfrm>
            <a:off x="7520449" y="3312755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0095F6-373F-BC93-3325-8E054292CCBB}"/>
              </a:ext>
            </a:extLst>
          </p:cNvPr>
          <p:cNvSpPr/>
          <p:nvPr/>
        </p:nvSpPr>
        <p:spPr>
          <a:xfrm>
            <a:off x="7496213" y="3312758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74CE76C-E640-5D72-FB71-E46FD210E760}"/>
              </a:ext>
            </a:extLst>
          </p:cNvPr>
          <p:cNvSpPr/>
          <p:nvPr/>
        </p:nvSpPr>
        <p:spPr>
          <a:xfrm>
            <a:off x="8369085" y="3312755"/>
            <a:ext cx="1964410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38C8DAF-C8B1-FB85-0258-9D5B2668E809}"/>
              </a:ext>
            </a:extLst>
          </p:cNvPr>
          <p:cNvSpPr/>
          <p:nvPr/>
        </p:nvSpPr>
        <p:spPr>
          <a:xfrm>
            <a:off x="9710877" y="3312754"/>
            <a:ext cx="620793" cy="650929"/>
          </a:xfrm>
          <a:prstGeom prst="round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2230AA-4E17-A911-045B-887B8DAEA623}"/>
              </a:ext>
            </a:extLst>
          </p:cNvPr>
          <p:cNvSpPr/>
          <p:nvPr/>
        </p:nvSpPr>
        <p:spPr>
          <a:xfrm>
            <a:off x="9686641" y="3312757"/>
            <a:ext cx="296639" cy="650926"/>
          </a:xfrm>
          <a:prstGeom prst="rect">
            <a:avLst/>
          </a:prstGeom>
          <a:solidFill>
            <a:srgbClr val="888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B2607DF-476A-BC4F-80FC-E406367E7D71}"/>
              </a:ext>
            </a:extLst>
          </p:cNvPr>
          <p:cNvSpPr/>
          <p:nvPr/>
        </p:nvSpPr>
        <p:spPr>
          <a:xfrm>
            <a:off x="374659" y="5393063"/>
            <a:ext cx="2516409" cy="650929"/>
          </a:xfrm>
          <a:prstGeom prst="roundRect">
            <a:avLst/>
          </a:prstGeom>
          <a:solidFill>
            <a:srgbClr val="196B2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48920660-1D2F-A5F7-C46B-676D72A1616A}"/>
              </a:ext>
            </a:extLst>
          </p:cNvPr>
          <p:cNvSpPr/>
          <p:nvPr/>
        </p:nvSpPr>
        <p:spPr>
          <a:xfrm>
            <a:off x="3073726" y="5393062"/>
            <a:ext cx="1317556" cy="650929"/>
          </a:xfrm>
          <a:prstGeom prst="roundRect">
            <a:avLst/>
          </a:prstGeom>
          <a:solidFill>
            <a:schemeClr val="accent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69E68D17-0FB0-FB4E-E0DD-A612D29AAEB8}"/>
              </a:ext>
            </a:extLst>
          </p:cNvPr>
          <p:cNvSpPr/>
          <p:nvPr/>
        </p:nvSpPr>
        <p:spPr>
          <a:xfrm>
            <a:off x="4573940" y="5393061"/>
            <a:ext cx="1317556" cy="650929"/>
          </a:xfrm>
          <a:prstGeom prst="roundRect">
            <a:avLst/>
          </a:prstGeom>
          <a:solidFill>
            <a:srgbClr val="7030A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7059C93-DABD-9D77-17D1-3F8CF8FDB915}"/>
              </a:ext>
            </a:extLst>
          </p:cNvPr>
          <p:cNvSpPr/>
          <p:nvPr/>
        </p:nvSpPr>
        <p:spPr>
          <a:xfrm>
            <a:off x="8380851" y="5377687"/>
            <a:ext cx="1577726" cy="650929"/>
          </a:xfrm>
          <a:prstGeom prst="roundRect">
            <a:avLst/>
          </a:prstGeom>
          <a:solidFill>
            <a:srgbClr val="196B2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B992072-F910-F30A-A6BF-80FBF50D74B3}"/>
              </a:ext>
            </a:extLst>
          </p:cNvPr>
          <p:cNvSpPr/>
          <p:nvPr/>
        </p:nvSpPr>
        <p:spPr>
          <a:xfrm>
            <a:off x="10141474" y="5371910"/>
            <a:ext cx="658778" cy="650929"/>
          </a:xfrm>
          <a:prstGeom prst="roundRect">
            <a:avLst/>
          </a:prstGeom>
          <a:solidFill>
            <a:schemeClr val="accent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58284BB-19B6-F81C-E65A-3A0516F9C82F}"/>
              </a:ext>
            </a:extLst>
          </p:cNvPr>
          <p:cNvSpPr/>
          <p:nvPr/>
        </p:nvSpPr>
        <p:spPr>
          <a:xfrm>
            <a:off x="10983149" y="5371909"/>
            <a:ext cx="658778" cy="650929"/>
          </a:xfrm>
          <a:prstGeom prst="roundRect">
            <a:avLst/>
          </a:prstGeom>
          <a:solidFill>
            <a:srgbClr val="7030A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E9CB5A-9B8E-A80D-F370-D5A4E07AFF09}"/>
              </a:ext>
            </a:extLst>
          </p:cNvPr>
          <p:cNvCxnSpPr>
            <a:cxnSpLocks/>
          </p:cNvCxnSpPr>
          <p:nvPr/>
        </p:nvCxnSpPr>
        <p:spPr>
          <a:xfrm flipH="1">
            <a:off x="3142458" y="3956128"/>
            <a:ext cx="0" cy="1265867"/>
          </a:xfrm>
          <a:prstGeom prst="line">
            <a:avLst/>
          </a:prstGeom>
          <a:ln>
            <a:solidFill>
              <a:srgbClr val="DF9F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A78BC-3563-42C0-CDD6-D3A9F2653F60}"/>
              </a:ext>
            </a:extLst>
          </p:cNvPr>
          <p:cNvCxnSpPr>
            <a:cxnSpLocks/>
          </p:cNvCxnSpPr>
          <p:nvPr/>
        </p:nvCxnSpPr>
        <p:spPr>
          <a:xfrm>
            <a:off x="3147385" y="4078671"/>
            <a:ext cx="5922711" cy="0"/>
          </a:xfrm>
          <a:prstGeom prst="line">
            <a:avLst/>
          </a:prstGeom>
          <a:ln>
            <a:solidFill>
              <a:srgbClr val="DF9F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3D468E-5044-E5DF-D7EA-E677BAC9CA71}"/>
              </a:ext>
            </a:extLst>
          </p:cNvPr>
          <p:cNvCxnSpPr>
            <a:cxnSpLocks/>
          </p:cNvCxnSpPr>
          <p:nvPr/>
        </p:nvCxnSpPr>
        <p:spPr>
          <a:xfrm>
            <a:off x="6843443" y="3940304"/>
            <a:ext cx="0" cy="138367"/>
          </a:xfrm>
          <a:prstGeom prst="line">
            <a:avLst/>
          </a:prstGeom>
          <a:ln>
            <a:solidFill>
              <a:srgbClr val="DF9F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A705A4-46CE-A5C9-F895-4249A1913437}"/>
              </a:ext>
            </a:extLst>
          </p:cNvPr>
          <p:cNvCxnSpPr>
            <a:cxnSpLocks/>
          </p:cNvCxnSpPr>
          <p:nvPr/>
        </p:nvCxnSpPr>
        <p:spPr>
          <a:xfrm>
            <a:off x="9061968" y="3940304"/>
            <a:ext cx="0" cy="138367"/>
          </a:xfrm>
          <a:prstGeom prst="line">
            <a:avLst/>
          </a:prstGeom>
          <a:ln>
            <a:solidFill>
              <a:srgbClr val="DF9F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40117D-2819-4559-755B-A6B12616374E}"/>
              </a:ext>
            </a:extLst>
          </p:cNvPr>
          <p:cNvCxnSpPr>
            <a:cxnSpLocks/>
          </p:cNvCxnSpPr>
          <p:nvPr/>
        </p:nvCxnSpPr>
        <p:spPr>
          <a:xfrm>
            <a:off x="5150210" y="3963682"/>
            <a:ext cx="0" cy="273600"/>
          </a:xfrm>
          <a:prstGeom prst="line">
            <a:avLst/>
          </a:prstGeom>
          <a:ln>
            <a:solidFill>
              <a:srgbClr val="8888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4338F8-4BD4-C8DC-F88E-D0F129C688AA}"/>
              </a:ext>
            </a:extLst>
          </p:cNvPr>
          <p:cNvCxnSpPr>
            <a:cxnSpLocks/>
          </p:cNvCxnSpPr>
          <p:nvPr/>
        </p:nvCxnSpPr>
        <p:spPr>
          <a:xfrm>
            <a:off x="7806326" y="3963682"/>
            <a:ext cx="0" cy="273600"/>
          </a:xfrm>
          <a:prstGeom prst="line">
            <a:avLst/>
          </a:prstGeom>
          <a:ln>
            <a:solidFill>
              <a:srgbClr val="8888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271330-596E-CAE4-0F3A-6241A1F8C5F1}"/>
              </a:ext>
            </a:extLst>
          </p:cNvPr>
          <p:cNvCxnSpPr>
            <a:cxnSpLocks/>
          </p:cNvCxnSpPr>
          <p:nvPr/>
        </p:nvCxnSpPr>
        <p:spPr>
          <a:xfrm flipH="1">
            <a:off x="10010528" y="3956126"/>
            <a:ext cx="0" cy="1265869"/>
          </a:xfrm>
          <a:prstGeom prst="line">
            <a:avLst/>
          </a:prstGeom>
          <a:ln>
            <a:solidFill>
              <a:srgbClr val="8888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389AA7-5050-9B4A-5E20-DCCB76E61A7C}"/>
              </a:ext>
            </a:extLst>
          </p:cNvPr>
          <p:cNvCxnSpPr>
            <a:cxnSpLocks/>
          </p:cNvCxnSpPr>
          <p:nvPr/>
        </p:nvCxnSpPr>
        <p:spPr>
          <a:xfrm>
            <a:off x="5143010" y="4231388"/>
            <a:ext cx="4875905" cy="0"/>
          </a:xfrm>
          <a:prstGeom prst="line">
            <a:avLst/>
          </a:prstGeom>
          <a:ln>
            <a:solidFill>
              <a:srgbClr val="8888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7D14EF9-D3A9-48DE-4AA3-58E68852B831}"/>
              </a:ext>
            </a:extLst>
          </p:cNvPr>
          <p:cNvSpPr/>
          <p:nvPr/>
        </p:nvSpPr>
        <p:spPr>
          <a:xfrm>
            <a:off x="8228160" y="5229552"/>
            <a:ext cx="3534508" cy="971113"/>
          </a:xfrm>
          <a:prstGeom prst="roundRect">
            <a:avLst/>
          </a:prstGeom>
          <a:noFill/>
          <a:ln>
            <a:solidFill>
              <a:srgbClr val="8888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19590EE-1811-0ED2-9C48-89BD904E93DF}"/>
              </a:ext>
            </a:extLst>
          </p:cNvPr>
          <p:cNvSpPr/>
          <p:nvPr/>
        </p:nvSpPr>
        <p:spPr>
          <a:xfrm>
            <a:off x="218283" y="5229552"/>
            <a:ext cx="5848349" cy="971113"/>
          </a:xfrm>
          <a:prstGeom prst="roundRect">
            <a:avLst/>
          </a:prstGeom>
          <a:noFill/>
          <a:ln>
            <a:solidFill>
              <a:srgbClr val="DF9F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3F7F95-F058-A690-B599-B2F1AB735A45}"/>
              </a:ext>
            </a:extLst>
          </p:cNvPr>
          <p:cNvCxnSpPr>
            <a:cxnSpLocks/>
          </p:cNvCxnSpPr>
          <p:nvPr/>
        </p:nvCxnSpPr>
        <p:spPr>
          <a:xfrm>
            <a:off x="3867464" y="717195"/>
            <a:ext cx="0" cy="1800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9FA0F4-BF69-79E5-D1D1-67F3ABC3B578}"/>
              </a:ext>
            </a:extLst>
          </p:cNvPr>
          <p:cNvCxnSpPr>
            <a:cxnSpLocks/>
          </p:cNvCxnSpPr>
          <p:nvPr/>
        </p:nvCxnSpPr>
        <p:spPr>
          <a:xfrm flipH="1">
            <a:off x="3219464" y="2513572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215EA9-BACB-C9DF-1B79-8B6455A14F77}"/>
              </a:ext>
            </a:extLst>
          </p:cNvPr>
          <p:cNvCxnSpPr>
            <a:cxnSpLocks/>
          </p:cNvCxnSpPr>
          <p:nvPr/>
        </p:nvCxnSpPr>
        <p:spPr>
          <a:xfrm>
            <a:off x="3867464" y="2513572"/>
            <a:ext cx="648000" cy="6480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EE05F6C-C21F-BFE9-8B98-1EFDB08D503F}"/>
              </a:ext>
            </a:extLst>
          </p:cNvPr>
          <p:cNvSpPr/>
          <p:nvPr/>
        </p:nvSpPr>
        <p:spPr>
          <a:xfrm>
            <a:off x="2600058" y="1108817"/>
            <a:ext cx="7157197" cy="998269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ANOMALY DETECTION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FEC2FB-8ECD-4F66-11BD-EA1307825A7E}"/>
              </a:ext>
            </a:extLst>
          </p:cNvPr>
          <p:cNvCxnSpPr>
            <a:cxnSpLocks/>
          </p:cNvCxnSpPr>
          <p:nvPr/>
        </p:nvCxnSpPr>
        <p:spPr>
          <a:xfrm flipH="1">
            <a:off x="374659" y="7780835"/>
            <a:ext cx="1175057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C4AAFD-38D7-684B-C61B-8BEB584A7045}"/>
              </a:ext>
            </a:extLst>
          </p:cNvPr>
          <p:cNvSpPr txBox="1"/>
          <p:nvPr/>
        </p:nvSpPr>
        <p:spPr>
          <a:xfrm rot="5400000">
            <a:off x="1307756" y="6643785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D3CE7-A7B0-3AD2-F687-A78A6EE069F2}"/>
              </a:ext>
            </a:extLst>
          </p:cNvPr>
          <p:cNvSpPr txBox="1"/>
          <p:nvPr/>
        </p:nvSpPr>
        <p:spPr>
          <a:xfrm rot="5400000">
            <a:off x="3409323" y="6643785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E722B9-22F8-A4CB-562A-E79E3A20F5D2}"/>
              </a:ext>
            </a:extLst>
          </p:cNvPr>
          <p:cNvSpPr txBox="1"/>
          <p:nvPr/>
        </p:nvSpPr>
        <p:spPr>
          <a:xfrm rot="5400000">
            <a:off x="4903605" y="6649380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B30727-CF65-BE1C-331C-73ADF3E6FE1D}"/>
              </a:ext>
            </a:extLst>
          </p:cNvPr>
          <p:cNvSpPr txBox="1"/>
          <p:nvPr/>
        </p:nvSpPr>
        <p:spPr>
          <a:xfrm rot="5400000">
            <a:off x="8838708" y="6643786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27C38B-1148-ECDD-7183-520E7D1E6CCE}"/>
              </a:ext>
            </a:extLst>
          </p:cNvPr>
          <p:cNvSpPr txBox="1"/>
          <p:nvPr/>
        </p:nvSpPr>
        <p:spPr>
          <a:xfrm rot="5400000">
            <a:off x="10156832" y="6643786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595010-D75E-D3BD-4B54-1DB181A92C3D}"/>
              </a:ext>
            </a:extLst>
          </p:cNvPr>
          <p:cNvSpPr txBox="1"/>
          <p:nvPr/>
        </p:nvSpPr>
        <p:spPr>
          <a:xfrm rot="5400000">
            <a:off x="10996738" y="6643785"/>
            <a:ext cx="6847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· · ·</a:t>
            </a:r>
          </a:p>
        </p:txBody>
      </p:sp>
    </p:spTree>
    <p:extLst>
      <p:ext uri="{BB962C8B-B14F-4D97-AF65-F5344CB8AC3E}">
        <p14:creationId xmlns:p14="http://schemas.microsoft.com/office/powerpoint/2010/main" val="3523296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E979DE-2B74-FF97-3C87-13B4E942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01" y="909615"/>
            <a:ext cx="8462104" cy="493510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65A7B9-CF33-A4D7-E7F7-0F1825450FBF}"/>
              </a:ext>
            </a:extLst>
          </p:cNvPr>
          <p:cNvCxnSpPr>
            <a:cxnSpLocks/>
          </p:cNvCxnSpPr>
          <p:nvPr/>
        </p:nvCxnSpPr>
        <p:spPr>
          <a:xfrm flipH="1">
            <a:off x="687339" y="4294685"/>
            <a:ext cx="11036298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6EC16F-B565-70DA-CE9B-DFB8856B2D07}"/>
              </a:ext>
            </a:extLst>
          </p:cNvPr>
          <p:cNvSpPr txBox="1"/>
          <p:nvPr/>
        </p:nvSpPr>
        <p:spPr>
          <a:xfrm>
            <a:off x="725439" y="905961"/>
            <a:ext cx="27035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rgbClr val="747474"/>
                </a:solidFill>
              </a:rPr>
              <a:t>Iteration 1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F51D2-54C3-7E21-AA9D-C84A45A0ABA7}"/>
              </a:ext>
            </a:extLst>
          </p:cNvPr>
          <p:cNvSpPr txBox="1"/>
          <p:nvPr/>
        </p:nvSpPr>
        <p:spPr>
          <a:xfrm>
            <a:off x="725439" y="4687707"/>
            <a:ext cx="27035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rgbClr val="747474"/>
                </a:solidFill>
              </a:rPr>
              <a:t>Iteration 2</a:t>
            </a:r>
            <a:endParaRPr lang="en-US" sz="160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09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147951A-A081-7C5E-A73F-8A6F1C29D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63" y="4552720"/>
            <a:ext cx="4907503" cy="22249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1A7BF6-E61C-0BBF-F127-B3DB1807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92" y="799793"/>
            <a:ext cx="5025558" cy="1445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AAFFAB-0215-5D3C-EC50-FBDC00EF6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49" y="2866669"/>
            <a:ext cx="5636292" cy="14456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EDB0E4-6E88-E328-1E43-FEEFC07655F5}"/>
              </a:ext>
            </a:extLst>
          </p:cNvPr>
          <p:cNvCxnSpPr>
            <a:cxnSpLocks/>
          </p:cNvCxnSpPr>
          <p:nvPr/>
        </p:nvCxnSpPr>
        <p:spPr>
          <a:xfrm>
            <a:off x="6079455" y="476480"/>
            <a:ext cx="0" cy="175537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Left Brace 6">
            <a:extLst>
              <a:ext uri="{FF2B5EF4-FFF2-40B4-BE49-F238E27FC236}">
                <a16:creationId xmlns:a16="http://schemas.microsoft.com/office/drawing/2014/main" id="{D520C9D5-B7DA-F1CF-9A47-924036A28FA8}"/>
              </a:ext>
            </a:extLst>
          </p:cNvPr>
          <p:cNvSpPr/>
          <p:nvPr/>
        </p:nvSpPr>
        <p:spPr>
          <a:xfrm rot="16200000">
            <a:off x="5813256" y="-3368208"/>
            <a:ext cx="565487" cy="11765616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258902-0F1F-B440-DB4A-91CAC67953D8}"/>
              </a:ext>
            </a:extLst>
          </p:cNvPr>
          <p:cNvCxnSpPr>
            <a:cxnSpLocks/>
          </p:cNvCxnSpPr>
          <p:nvPr/>
        </p:nvCxnSpPr>
        <p:spPr>
          <a:xfrm rot="5400000">
            <a:off x="10828103" y="8142589"/>
            <a:ext cx="563880" cy="0"/>
          </a:xfrm>
          <a:prstGeom prst="straightConnector1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E8AF63-BA93-DE74-96E0-73E845B20F31}"/>
              </a:ext>
            </a:extLst>
          </p:cNvPr>
          <p:cNvSpPr txBox="1"/>
          <p:nvPr/>
        </p:nvSpPr>
        <p:spPr>
          <a:xfrm>
            <a:off x="690492" y="129448"/>
            <a:ext cx="50255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>
                <a:solidFill>
                  <a:srgbClr val="747474"/>
                </a:solidFill>
              </a:rPr>
              <a:t>RQ1: Optimal Modelling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E669B-00CE-BC43-541B-F6E4B9EF056F}"/>
              </a:ext>
            </a:extLst>
          </p:cNvPr>
          <p:cNvSpPr txBox="1"/>
          <p:nvPr/>
        </p:nvSpPr>
        <p:spPr>
          <a:xfrm>
            <a:off x="6421306" y="129448"/>
            <a:ext cx="555750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>
                <a:solidFill>
                  <a:srgbClr val="747474"/>
                </a:solidFill>
              </a:rPr>
              <a:t>RQ2: Synthetic Anomalies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87F6B-5B2B-7B10-1B35-33F7FF764E69}"/>
              </a:ext>
            </a:extLst>
          </p:cNvPr>
          <p:cNvSpPr txBox="1"/>
          <p:nvPr/>
        </p:nvSpPr>
        <p:spPr>
          <a:xfrm>
            <a:off x="211409" y="3186293"/>
            <a:ext cx="47034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>
                <a:solidFill>
                  <a:srgbClr val="747474"/>
                </a:solidFill>
              </a:rPr>
              <a:t>RQ3: Anomaly Detection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BCBC6-5373-0110-B4F8-47A3AD8E8289}"/>
              </a:ext>
            </a:extLst>
          </p:cNvPr>
          <p:cNvSpPr txBox="1"/>
          <p:nvPr/>
        </p:nvSpPr>
        <p:spPr>
          <a:xfrm>
            <a:off x="211409" y="5269414"/>
            <a:ext cx="64179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>
                <a:solidFill>
                  <a:srgbClr val="747474"/>
                </a:solidFill>
              </a:rPr>
              <a:t>RQ4: Targeted Iterative Refinement</a:t>
            </a:r>
            <a:endParaRPr lang="en-US" sz="1600">
              <a:solidFill>
                <a:srgbClr val="747474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941BA6-1F62-2040-F703-3C09792DF747}"/>
              </a:ext>
            </a:extLst>
          </p:cNvPr>
          <p:cNvCxnSpPr>
            <a:cxnSpLocks/>
          </p:cNvCxnSpPr>
          <p:nvPr/>
        </p:nvCxnSpPr>
        <p:spPr>
          <a:xfrm flipH="1">
            <a:off x="213191" y="4432504"/>
            <a:ext cx="117656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2EC4E00-AB24-B82C-7077-72A3879932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2"/>
          <a:stretch/>
        </p:blipFill>
        <p:spPr>
          <a:xfrm>
            <a:off x="6214616" y="899236"/>
            <a:ext cx="5704319" cy="11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12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14AD-CE07-B3D2-3415-CF723A1BF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588999D-601A-7E25-0315-3146A9EB9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63" y="4552720"/>
            <a:ext cx="4907503" cy="2224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5AD796-8854-ED94-680D-AA0B85BA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049" y="2866669"/>
            <a:ext cx="5636292" cy="144562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100AC780-5E2B-DF67-BE80-F6BE2A3065D2}"/>
              </a:ext>
            </a:extLst>
          </p:cNvPr>
          <p:cNvSpPr/>
          <p:nvPr/>
        </p:nvSpPr>
        <p:spPr>
          <a:xfrm rot="16200000">
            <a:off x="5813256" y="-3368208"/>
            <a:ext cx="565487" cy="11765616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79D4CE-1C9B-3378-A536-8D230022556C}"/>
              </a:ext>
            </a:extLst>
          </p:cNvPr>
          <p:cNvCxnSpPr>
            <a:cxnSpLocks/>
          </p:cNvCxnSpPr>
          <p:nvPr/>
        </p:nvCxnSpPr>
        <p:spPr>
          <a:xfrm rot="5400000">
            <a:off x="10828103" y="8142589"/>
            <a:ext cx="563880" cy="0"/>
          </a:xfrm>
          <a:prstGeom prst="straightConnector1">
            <a:avLst/>
          </a:prstGeom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C47D08-A24A-47BF-22DE-6D07F8787968}"/>
              </a:ext>
            </a:extLst>
          </p:cNvPr>
          <p:cNvSpPr txBox="1"/>
          <p:nvPr/>
        </p:nvSpPr>
        <p:spPr>
          <a:xfrm>
            <a:off x="3373304" y="129448"/>
            <a:ext cx="555750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>
                <a:solidFill>
                  <a:srgbClr val="747474"/>
                </a:solidFill>
              </a:rPr>
              <a:t>RQ2: Synthetic Anomalies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EFBE90-D66C-CFEE-44DB-9889A86BCDD4}"/>
              </a:ext>
            </a:extLst>
          </p:cNvPr>
          <p:cNvSpPr txBox="1"/>
          <p:nvPr/>
        </p:nvSpPr>
        <p:spPr>
          <a:xfrm>
            <a:off x="211409" y="3186293"/>
            <a:ext cx="47034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>
                <a:solidFill>
                  <a:srgbClr val="747474"/>
                </a:solidFill>
              </a:rPr>
              <a:t>RQ3: Anomaly Detection</a:t>
            </a:r>
            <a:endParaRPr lang="en-US" sz="1600">
              <a:solidFill>
                <a:srgbClr val="74747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59919-F248-57E6-423B-A645D96FAC88}"/>
              </a:ext>
            </a:extLst>
          </p:cNvPr>
          <p:cNvSpPr txBox="1"/>
          <p:nvPr/>
        </p:nvSpPr>
        <p:spPr>
          <a:xfrm>
            <a:off x="211409" y="5269414"/>
            <a:ext cx="64179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>
                <a:solidFill>
                  <a:srgbClr val="747474"/>
                </a:solidFill>
              </a:rPr>
              <a:t>RQ4: Targeted Iterative Refinement</a:t>
            </a:r>
            <a:endParaRPr lang="en-US" sz="1600">
              <a:solidFill>
                <a:srgbClr val="747474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2DA423-61CC-0B6C-2BDA-6CFC90EEC10C}"/>
              </a:ext>
            </a:extLst>
          </p:cNvPr>
          <p:cNvCxnSpPr>
            <a:cxnSpLocks/>
          </p:cNvCxnSpPr>
          <p:nvPr/>
        </p:nvCxnSpPr>
        <p:spPr>
          <a:xfrm flipH="1">
            <a:off x="213191" y="4432504"/>
            <a:ext cx="117656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24689EF-51F3-66CB-9AE9-52AAC5E72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2"/>
          <a:stretch/>
        </p:blipFill>
        <p:spPr>
          <a:xfrm>
            <a:off x="3166614" y="899236"/>
            <a:ext cx="5704319" cy="11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2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20127-FBDA-3D3B-065F-75EE9CAC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ipes with connected lines and dots&#10;&#10;Description automatically generated">
            <a:extLst>
              <a:ext uri="{FF2B5EF4-FFF2-40B4-BE49-F238E27FC236}">
                <a16:creationId xmlns:a16="http://schemas.microsoft.com/office/drawing/2014/main" id="{B2CC72B8-3381-3979-CB09-4F2CEF11EE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200000"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46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8E5811-2B17-2089-9E5B-4E74697CDFC5}"/>
              </a:ext>
            </a:extLst>
          </p:cNvPr>
          <p:cNvCxnSpPr>
            <a:cxnSpLocks/>
          </p:cNvCxnSpPr>
          <p:nvPr/>
        </p:nvCxnSpPr>
        <p:spPr>
          <a:xfrm flipH="1">
            <a:off x="8756515" y="3198706"/>
            <a:ext cx="5" cy="12375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089DFE-BD41-4906-59C0-F621024C511A}"/>
              </a:ext>
            </a:extLst>
          </p:cNvPr>
          <p:cNvSpPr/>
          <p:nvPr/>
        </p:nvSpPr>
        <p:spPr>
          <a:xfrm>
            <a:off x="1263592" y="1222923"/>
            <a:ext cx="8474991" cy="650929"/>
          </a:xfrm>
          <a:prstGeom prst="roundRect">
            <a:avLst/>
          </a:prstGeom>
          <a:solidFill>
            <a:srgbClr val="C04F1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B3B1D2-F036-BED0-8908-B121A9530852}"/>
              </a:ext>
            </a:extLst>
          </p:cNvPr>
          <p:cNvSpPr/>
          <p:nvPr/>
        </p:nvSpPr>
        <p:spPr>
          <a:xfrm>
            <a:off x="1263593" y="2547777"/>
            <a:ext cx="4094135" cy="650929"/>
          </a:xfrm>
          <a:prstGeom prst="roundRect">
            <a:avLst/>
          </a:prstGeom>
          <a:solidFill>
            <a:srgbClr val="196B2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 Set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AF0F1C-5EFA-CAC1-40F3-DD57F2FE607E}"/>
              </a:ext>
            </a:extLst>
          </p:cNvPr>
          <p:cNvSpPr/>
          <p:nvPr/>
        </p:nvSpPr>
        <p:spPr>
          <a:xfrm>
            <a:off x="5583746" y="2547777"/>
            <a:ext cx="1964410" cy="650929"/>
          </a:xfrm>
          <a:prstGeom prst="roundRect">
            <a:avLst/>
          </a:prstGeom>
          <a:solidFill>
            <a:schemeClr val="accent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Validation 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22ADD8-C24A-9FA8-70C2-B036731FE059}"/>
              </a:ext>
            </a:extLst>
          </p:cNvPr>
          <p:cNvSpPr/>
          <p:nvPr/>
        </p:nvSpPr>
        <p:spPr>
          <a:xfrm>
            <a:off x="7774174" y="2547777"/>
            <a:ext cx="1964411" cy="650929"/>
          </a:xfrm>
          <a:prstGeom prst="roundRect">
            <a:avLst/>
          </a:prstGeom>
          <a:solidFill>
            <a:srgbClr val="7030A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7E9C08-5A02-55CC-12C7-99ABB3FCA93B}"/>
              </a:ext>
            </a:extLst>
          </p:cNvPr>
          <p:cNvCxnSpPr>
            <a:cxnSpLocks/>
          </p:cNvCxnSpPr>
          <p:nvPr/>
        </p:nvCxnSpPr>
        <p:spPr>
          <a:xfrm>
            <a:off x="3310660" y="2207409"/>
            <a:ext cx="544571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B42C31-F676-8B28-DFE9-51471360242F}"/>
              </a:ext>
            </a:extLst>
          </p:cNvPr>
          <p:cNvCxnSpPr/>
          <p:nvPr/>
        </p:nvCxnSpPr>
        <p:spPr>
          <a:xfrm flipH="1">
            <a:off x="6565951" y="2200523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EB01D8-9001-C367-F996-DA55C68602E0}"/>
              </a:ext>
            </a:extLst>
          </p:cNvPr>
          <p:cNvCxnSpPr/>
          <p:nvPr/>
        </p:nvCxnSpPr>
        <p:spPr>
          <a:xfrm flipH="1">
            <a:off x="8756379" y="2200523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8612C6-C8FE-8561-9757-01EBAF63F1B5}"/>
              </a:ext>
            </a:extLst>
          </p:cNvPr>
          <p:cNvCxnSpPr/>
          <p:nvPr/>
        </p:nvCxnSpPr>
        <p:spPr>
          <a:xfrm flipH="1">
            <a:off x="3310660" y="2200523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FF2D1D-7737-C0C5-8AFB-4A1C6CBEF458}"/>
              </a:ext>
            </a:extLst>
          </p:cNvPr>
          <p:cNvCxnSpPr/>
          <p:nvPr/>
        </p:nvCxnSpPr>
        <p:spPr>
          <a:xfrm flipH="1">
            <a:off x="5501088" y="1873928"/>
            <a:ext cx="1" cy="344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96660A9-DDF2-A751-09D4-9081FAE266A7}"/>
              </a:ext>
            </a:extLst>
          </p:cNvPr>
          <p:cNvSpPr/>
          <p:nvPr/>
        </p:nvSpPr>
        <p:spPr>
          <a:xfrm>
            <a:off x="5037646" y="1965856"/>
            <a:ext cx="924193" cy="4811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3BCA1-1F53-A8B0-3BFE-4F12A3622B23}"/>
              </a:ext>
            </a:extLst>
          </p:cNvPr>
          <p:cNvSpPr txBox="1"/>
          <p:nvPr/>
        </p:nvSpPr>
        <p:spPr>
          <a:xfrm>
            <a:off x="4913752" y="2021871"/>
            <a:ext cx="1171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747474"/>
                </a:solidFill>
              </a:rPr>
              <a:t>Split</a:t>
            </a:r>
            <a:endParaRPr lang="en-US">
              <a:solidFill>
                <a:srgbClr val="747474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CAFC7A0-551C-99D6-EA2E-D5FAB36FB051}"/>
              </a:ext>
            </a:extLst>
          </p:cNvPr>
          <p:cNvSpPr/>
          <p:nvPr/>
        </p:nvSpPr>
        <p:spPr>
          <a:xfrm>
            <a:off x="2502102" y="3539316"/>
            <a:ext cx="1617118" cy="65092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Scaling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D49E65-5560-47DA-639F-FB932199D050}"/>
              </a:ext>
            </a:extLst>
          </p:cNvPr>
          <p:cNvCxnSpPr/>
          <p:nvPr/>
        </p:nvCxnSpPr>
        <p:spPr>
          <a:xfrm flipH="1">
            <a:off x="3310663" y="3198949"/>
            <a:ext cx="1" cy="2519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86A6FC-5099-58DD-66F8-D14BB99FC2EB}"/>
              </a:ext>
            </a:extLst>
          </p:cNvPr>
          <p:cNvCxnSpPr/>
          <p:nvPr/>
        </p:nvCxnSpPr>
        <p:spPr>
          <a:xfrm flipH="1">
            <a:off x="3310660" y="4184527"/>
            <a:ext cx="1" cy="2519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375E86-66E4-1A12-402E-542C35BC055C}"/>
              </a:ext>
            </a:extLst>
          </p:cNvPr>
          <p:cNvCxnSpPr>
            <a:cxnSpLocks/>
          </p:cNvCxnSpPr>
          <p:nvPr/>
        </p:nvCxnSpPr>
        <p:spPr>
          <a:xfrm>
            <a:off x="4119220" y="3856343"/>
            <a:ext cx="4633288" cy="0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0E1FD5-600C-9592-F9A6-AEE5E62E7DF4}"/>
              </a:ext>
            </a:extLst>
          </p:cNvPr>
          <p:cNvCxnSpPr>
            <a:cxnSpLocks/>
          </p:cNvCxnSpPr>
          <p:nvPr/>
        </p:nvCxnSpPr>
        <p:spPr>
          <a:xfrm flipH="1">
            <a:off x="6565951" y="3198949"/>
            <a:ext cx="5" cy="12375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F97342B-AFCF-8D7C-E396-B9B5566E364D}"/>
              </a:ext>
            </a:extLst>
          </p:cNvPr>
          <p:cNvSpPr/>
          <p:nvPr/>
        </p:nvSpPr>
        <p:spPr>
          <a:xfrm>
            <a:off x="6491420" y="3784343"/>
            <a:ext cx="144000" cy="14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8FF405F-4AD3-A614-F01D-BEC667089AC8}"/>
              </a:ext>
            </a:extLst>
          </p:cNvPr>
          <p:cNvSpPr/>
          <p:nvPr/>
        </p:nvSpPr>
        <p:spPr>
          <a:xfrm>
            <a:off x="8680164" y="3784343"/>
            <a:ext cx="144000" cy="14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52D3682A-DC78-D771-13D5-F6C1BC59D738}"/>
              </a:ext>
            </a:extLst>
          </p:cNvPr>
          <p:cNvSpPr/>
          <p:nvPr/>
        </p:nvSpPr>
        <p:spPr>
          <a:xfrm>
            <a:off x="4105439" y="4796819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E99E1C6-840B-C627-3E99-11A3E8506187}"/>
              </a:ext>
            </a:extLst>
          </p:cNvPr>
          <p:cNvSpPr/>
          <p:nvPr/>
        </p:nvSpPr>
        <p:spPr>
          <a:xfrm>
            <a:off x="4105439" y="5497989"/>
            <a:ext cx="1903956" cy="463591"/>
          </a:xfrm>
          <a:custGeom>
            <a:avLst/>
            <a:gdLst>
              <a:gd name="connsiteX0" fmla="*/ 0 w 3244241"/>
              <a:gd name="connsiteY0" fmla="*/ 413971 h 463591"/>
              <a:gd name="connsiteX1" fmla="*/ 839244 w 3244241"/>
              <a:gd name="connsiteY1" fmla="*/ 426497 h 463591"/>
              <a:gd name="connsiteX2" fmla="*/ 1628384 w 3244241"/>
              <a:gd name="connsiteY2" fmla="*/ 612 h 463591"/>
              <a:gd name="connsiteX3" fmla="*/ 3244241 w 3244241"/>
              <a:gd name="connsiteY3" fmla="*/ 351341 h 4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4241" h="463591">
                <a:moveTo>
                  <a:pt x="0" y="413971"/>
                </a:moveTo>
                <a:cubicBezTo>
                  <a:pt x="283923" y="454680"/>
                  <a:pt x="567847" y="495390"/>
                  <a:pt x="839244" y="426497"/>
                </a:cubicBezTo>
                <a:cubicBezTo>
                  <a:pt x="1110641" y="357604"/>
                  <a:pt x="1227551" y="13138"/>
                  <a:pt x="1628384" y="612"/>
                </a:cubicBezTo>
                <a:cubicBezTo>
                  <a:pt x="2029217" y="-11914"/>
                  <a:pt x="2636729" y="169713"/>
                  <a:pt x="3244241" y="3513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AB12B-944B-440A-9EA0-0F872F31BDEB}"/>
              </a:ext>
            </a:extLst>
          </p:cNvPr>
          <p:cNvSpPr txBox="1"/>
          <p:nvPr/>
        </p:nvSpPr>
        <p:spPr>
          <a:xfrm>
            <a:off x="1813882" y="5099431"/>
            <a:ext cx="20757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rgbClr val="01028D"/>
                </a:solidFill>
              </a:rPr>
              <a:t>Rain Gauge 5425</a:t>
            </a:r>
            <a:endParaRPr lang="en-US" sz="1050" b="1">
              <a:solidFill>
                <a:srgbClr val="01028D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C83A9A-93CD-FAB3-8DD8-C41752E4166B}"/>
              </a:ext>
            </a:extLst>
          </p:cNvPr>
          <p:cNvSpPr txBox="1"/>
          <p:nvPr/>
        </p:nvSpPr>
        <p:spPr>
          <a:xfrm>
            <a:off x="1920562" y="5654628"/>
            <a:ext cx="19690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G71F04R_Level2</a:t>
            </a:r>
            <a:endParaRPr lang="en-US" sz="105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937B48F2-83B6-8018-21D4-663A312608CF}"/>
              </a:ext>
            </a:extLst>
          </p:cNvPr>
          <p:cNvSpPr/>
          <p:nvPr/>
        </p:nvSpPr>
        <p:spPr>
          <a:xfrm rot="16200000">
            <a:off x="4890225" y="5309558"/>
            <a:ext cx="290318" cy="1903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2DD76D-8241-B1E9-0F7A-FDBFE4CEDA47}"/>
              </a:ext>
            </a:extLst>
          </p:cNvPr>
          <p:cNvSpPr txBox="1"/>
          <p:nvPr/>
        </p:nvSpPr>
        <p:spPr>
          <a:xfrm>
            <a:off x="3025215" y="6419846"/>
            <a:ext cx="40203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/>
              <a:t>Input (2 variables, 120 minutes)</a:t>
            </a:r>
            <a:endParaRPr lang="en-US" sz="1050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90F1E83-8360-9BCB-5B88-7FF24F8E2D0B}"/>
              </a:ext>
            </a:extLst>
          </p:cNvPr>
          <p:cNvSpPr/>
          <p:nvPr/>
        </p:nvSpPr>
        <p:spPr>
          <a:xfrm>
            <a:off x="8193674" y="5844200"/>
            <a:ext cx="87682" cy="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66301561-E62F-7671-537F-D472AF485E07}"/>
              </a:ext>
            </a:extLst>
          </p:cNvPr>
          <p:cNvSpPr/>
          <p:nvPr/>
        </p:nvSpPr>
        <p:spPr>
          <a:xfrm rot="16200000">
            <a:off x="8105458" y="6099493"/>
            <a:ext cx="285694" cy="35501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EE745F-048B-852E-3AD5-466F484D24C9}"/>
              </a:ext>
            </a:extLst>
          </p:cNvPr>
          <p:cNvSpPr txBox="1"/>
          <p:nvPr/>
        </p:nvSpPr>
        <p:spPr>
          <a:xfrm>
            <a:off x="7285536" y="6408979"/>
            <a:ext cx="19039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/>
              <a:t>Target(1 minute)</a:t>
            </a:r>
            <a:endParaRPr lang="en-US" sz="1050" b="1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91C988-8FD6-8BF3-A0D2-ADF5125D78BC}"/>
              </a:ext>
            </a:extLst>
          </p:cNvPr>
          <p:cNvCxnSpPr>
            <a:cxnSpLocks/>
          </p:cNvCxnSpPr>
          <p:nvPr/>
        </p:nvCxnSpPr>
        <p:spPr>
          <a:xfrm>
            <a:off x="1276844" y="4678466"/>
            <a:ext cx="847499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674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model: what does it mean and what does it do?">
            <a:extLst>
              <a:ext uri="{FF2B5EF4-FFF2-40B4-BE49-F238E27FC236}">
                <a16:creationId xmlns:a16="http://schemas.microsoft.com/office/drawing/2014/main" id="{9B4829EC-2D59-CEB3-DEBE-4AD4CA3A4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9" b="4414"/>
          <a:stretch/>
        </p:blipFill>
        <p:spPr bwMode="auto">
          <a:xfrm>
            <a:off x="4990408" y="2434107"/>
            <a:ext cx="2904341" cy="151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525BD1-3C71-BAEF-49C0-2CDAD9891232}"/>
              </a:ext>
            </a:extLst>
          </p:cNvPr>
          <p:cNvSpPr/>
          <p:nvPr/>
        </p:nvSpPr>
        <p:spPr>
          <a:xfrm>
            <a:off x="6761409" y="2266683"/>
            <a:ext cx="579550" cy="1828800"/>
          </a:xfrm>
          <a:prstGeom prst="round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I model: what does it mean and what does it do?">
            <a:extLst>
              <a:ext uri="{FF2B5EF4-FFF2-40B4-BE49-F238E27FC236}">
                <a16:creationId xmlns:a16="http://schemas.microsoft.com/office/drawing/2014/main" id="{F4EDACDE-1C3F-78F8-CE41-A9C2F162A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9" b="4414"/>
          <a:stretch/>
        </p:blipFill>
        <p:spPr bwMode="auto">
          <a:xfrm>
            <a:off x="1319955" y="4116534"/>
            <a:ext cx="2904341" cy="151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3F8657-1875-064C-8782-DEC6004BEF44}"/>
              </a:ext>
            </a:extLst>
          </p:cNvPr>
          <p:cNvSpPr/>
          <p:nvPr/>
        </p:nvSpPr>
        <p:spPr>
          <a:xfrm>
            <a:off x="3090956" y="3949110"/>
            <a:ext cx="579550" cy="1828800"/>
          </a:xfrm>
          <a:prstGeom prst="round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31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ata flow&#10;&#10;AI-generated content may be incorrect.">
            <a:extLst>
              <a:ext uri="{FF2B5EF4-FFF2-40B4-BE49-F238E27FC236}">
                <a16:creationId xmlns:a16="http://schemas.microsoft.com/office/drawing/2014/main" id="{468DA770-C114-38DA-ECBE-66889301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9"/>
          <a:stretch/>
        </p:blipFill>
        <p:spPr>
          <a:xfrm>
            <a:off x="6971030" y="1165860"/>
            <a:ext cx="1905627" cy="236300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8070CF-599C-3423-07F4-32DDF288A218}"/>
              </a:ext>
            </a:extLst>
          </p:cNvPr>
          <p:cNvSpPr/>
          <p:nvPr/>
        </p:nvSpPr>
        <p:spPr>
          <a:xfrm>
            <a:off x="7032768" y="4762798"/>
            <a:ext cx="1520190" cy="274320"/>
          </a:xfrm>
          <a:prstGeom prst="roundRect">
            <a:avLst/>
          </a:prstGeom>
          <a:solidFill>
            <a:srgbClr val="E7EF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Embedding Layer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65FEEBC-1E79-53EA-6AD5-2B7547E59A80}"/>
              </a:ext>
            </a:extLst>
          </p:cNvPr>
          <p:cNvSpPr/>
          <p:nvPr/>
        </p:nvSpPr>
        <p:spPr>
          <a:xfrm>
            <a:off x="2248309" y="4713241"/>
            <a:ext cx="1903956" cy="789140"/>
          </a:xfrm>
          <a:custGeom>
            <a:avLst/>
            <a:gdLst>
              <a:gd name="connsiteX0" fmla="*/ 0 w 1903956"/>
              <a:gd name="connsiteY0" fmla="*/ 1103929 h 1103929"/>
              <a:gd name="connsiteX1" fmla="*/ 663879 w 1903956"/>
              <a:gd name="connsiteY1" fmla="*/ 1639 h 1103929"/>
              <a:gd name="connsiteX2" fmla="*/ 1189973 w 1903956"/>
              <a:gd name="connsiteY2" fmla="*/ 853409 h 1103929"/>
              <a:gd name="connsiteX3" fmla="*/ 1903956 w 1903956"/>
              <a:gd name="connsiteY3" fmla="*/ 753200 h 11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956" h="1103929">
                <a:moveTo>
                  <a:pt x="0" y="1103929"/>
                </a:moveTo>
                <a:cubicBezTo>
                  <a:pt x="232775" y="573660"/>
                  <a:pt x="465550" y="43392"/>
                  <a:pt x="663879" y="1639"/>
                </a:cubicBezTo>
                <a:cubicBezTo>
                  <a:pt x="862208" y="-40114"/>
                  <a:pt x="983294" y="728149"/>
                  <a:pt x="1189973" y="853409"/>
                </a:cubicBezTo>
                <a:cubicBezTo>
                  <a:pt x="1396652" y="978669"/>
                  <a:pt x="1803748" y="713534"/>
                  <a:pt x="1903956" y="753200"/>
                </a:cubicBezTo>
              </a:path>
            </a:pathLst>
          </a:custGeom>
          <a:noFill/>
          <a:ln>
            <a:solidFill>
              <a:srgbClr val="0102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31945ED-A1CB-D431-1BCC-F2298B6D57DB}"/>
              </a:ext>
            </a:extLst>
          </p:cNvPr>
          <p:cNvSpPr/>
          <p:nvPr/>
        </p:nvSpPr>
        <p:spPr>
          <a:xfrm>
            <a:off x="2248309" y="5414411"/>
            <a:ext cx="1903956" cy="463591"/>
          </a:xfrm>
          <a:custGeom>
            <a:avLst/>
            <a:gdLst>
              <a:gd name="connsiteX0" fmla="*/ 0 w 3244241"/>
              <a:gd name="connsiteY0" fmla="*/ 413971 h 463591"/>
              <a:gd name="connsiteX1" fmla="*/ 839244 w 3244241"/>
              <a:gd name="connsiteY1" fmla="*/ 426497 h 463591"/>
              <a:gd name="connsiteX2" fmla="*/ 1628384 w 3244241"/>
              <a:gd name="connsiteY2" fmla="*/ 612 h 463591"/>
              <a:gd name="connsiteX3" fmla="*/ 3244241 w 3244241"/>
              <a:gd name="connsiteY3" fmla="*/ 351341 h 4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4241" h="463591">
                <a:moveTo>
                  <a:pt x="0" y="413971"/>
                </a:moveTo>
                <a:cubicBezTo>
                  <a:pt x="283923" y="454680"/>
                  <a:pt x="567847" y="495390"/>
                  <a:pt x="839244" y="426497"/>
                </a:cubicBezTo>
                <a:cubicBezTo>
                  <a:pt x="1110641" y="357604"/>
                  <a:pt x="1227551" y="13138"/>
                  <a:pt x="1628384" y="612"/>
                </a:cubicBezTo>
                <a:cubicBezTo>
                  <a:pt x="2029217" y="-11914"/>
                  <a:pt x="2636729" y="169713"/>
                  <a:pt x="3244241" y="3513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7A5F8-2280-9925-AA3C-E1E1E37D7524}"/>
              </a:ext>
            </a:extLst>
          </p:cNvPr>
          <p:cNvSpPr txBox="1"/>
          <p:nvPr/>
        </p:nvSpPr>
        <p:spPr>
          <a:xfrm>
            <a:off x="-43248" y="5015853"/>
            <a:ext cx="20757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rgbClr val="01028D"/>
                </a:solidFill>
              </a:rPr>
              <a:t>Rain Gauge 5425</a:t>
            </a:r>
            <a:endParaRPr lang="en-US" sz="1050" b="1">
              <a:solidFill>
                <a:srgbClr val="01028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EE783-EC39-5573-6611-42F2728BB676}"/>
              </a:ext>
            </a:extLst>
          </p:cNvPr>
          <p:cNvSpPr txBox="1"/>
          <p:nvPr/>
        </p:nvSpPr>
        <p:spPr>
          <a:xfrm>
            <a:off x="63432" y="5571050"/>
            <a:ext cx="19690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G71F04R_Level2</a:t>
            </a:r>
            <a:endParaRPr lang="en-US" sz="105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6685D65-C7C8-7DC4-81AD-B60A92095C90}"/>
              </a:ext>
            </a:extLst>
          </p:cNvPr>
          <p:cNvSpPr/>
          <p:nvPr/>
        </p:nvSpPr>
        <p:spPr>
          <a:xfrm rot="16200000">
            <a:off x="3033095" y="5225980"/>
            <a:ext cx="290318" cy="1903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82087-7004-C038-7DDF-2BEAD179E44A}"/>
              </a:ext>
            </a:extLst>
          </p:cNvPr>
          <p:cNvSpPr txBox="1"/>
          <p:nvPr/>
        </p:nvSpPr>
        <p:spPr>
          <a:xfrm>
            <a:off x="2152744" y="6336268"/>
            <a:ext cx="20510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/>
              <a:t>Input (2, 120)</a:t>
            </a:r>
            <a:endParaRPr lang="en-US" sz="1050" b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8E4EAC-67C4-B04A-7D05-2E5A848EFEFD}"/>
              </a:ext>
            </a:extLst>
          </p:cNvPr>
          <p:cNvCxnSpPr>
            <a:cxnSpLocks/>
          </p:cNvCxnSpPr>
          <p:nvPr/>
        </p:nvCxnSpPr>
        <p:spPr>
          <a:xfrm flipV="1">
            <a:off x="7792863" y="5189220"/>
            <a:ext cx="0" cy="25387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819317-4000-30E3-01AC-EA7C9199C7D1}"/>
              </a:ext>
            </a:extLst>
          </p:cNvPr>
          <p:cNvSpPr txBox="1"/>
          <p:nvPr/>
        </p:nvSpPr>
        <p:spPr>
          <a:xfrm>
            <a:off x="6924800" y="4494591"/>
            <a:ext cx="17361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/>
              <a:t>(Hidden Size, 120)</a:t>
            </a:r>
            <a:endParaRPr lang="en-US" sz="7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71825-37E4-E361-A993-BE7D496C9FFA}"/>
              </a:ext>
            </a:extLst>
          </p:cNvPr>
          <p:cNvSpPr txBox="1"/>
          <p:nvPr/>
        </p:nvSpPr>
        <p:spPr>
          <a:xfrm>
            <a:off x="6879590" y="3887713"/>
            <a:ext cx="19039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W</a:t>
            </a:r>
            <a:r>
              <a:rPr lang="en-US" sz="1200" b="1" baseline="30000"/>
              <a:t>V  </a:t>
            </a:r>
            <a:r>
              <a:rPr lang="en-US" sz="1200" b="1"/>
              <a:t> W</a:t>
            </a:r>
            <a:r>
              <a:rPr lang="en-US" sz="1200" b="1" baseline="30000"/>
              <a:t>K  </a:t>
            </a:r>
            <a:r>
              <a:rPr lang="en-US" sz="1200" b="1"/>
              <a:t> W</a:t>
            </a:r>
            <a:r>
              <a:rPr lang="en-US" sz="1200" b="1" baseline="30000"/>
              <a:t>Q</a:t>
            </a:r>
            <a:endParaRPr lang="en-US" sz="800" b="1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A4BB66-4EA0-20E9-4451-F55B1CF90C0D}"/>
              </a:ext>
            </a:extLst>
          </p:cNvPr>
          <p:cNvCxnSpPr>
            <a:cxnSpLocks/>
          </p:cNvCxnSpPr>
          <p:nvPr/>
        </p:nvCxnSpPr>
        <p:spPr>
          <a:xfrm flipH="1">
            <a:off x="439585" y="3168048"/>
            <a:ext cx="648000" cy="64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820E11-8F2C-8082-DF5B-27ED884D2D75}"/>
              </a:ext>
            </a:extLst>
          </p:cNvPr>
          <p:cNvCxnSpPr>
            <a:cxnSpLocks/>
          </p:cNvCxnSpPr>
          <p:nvPr/>
        </p:nvCxnSpPr>
        <p:spPr>
          <a:xfrm>
            <a:off x="1087585" y="3168048"/>
            <a:ext cx="648000" cy="64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E3596C1-71DD-0524-3DB5-7138BF36D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185730" y="3490605"/>
            <a:ext cx="1214263" cy="39612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AF34C6-6CBC-96B5-B527-DCE3895227CD}"/>
              </a:ext>
            </a:extLst>
          </p:cNvPr>
          <p:cNvCxnSpPr>
            <a:cxnSpLocks/>
          </p:cNvCxnSpPr>
          <p:nvPr/>
        </p:nvCxnSpPr>
        <p:spPr>
          <a:xfrm flipV="1">
            <a:off x="7792862" y="4200290"/>
            <a:ext cx="0" cy="25387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6D3194A-643D-05F5-0DF4-67CC52271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192" y="5506662"/>
            <a:ext cx="2597156" cy="12751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C3AA1D-A0BC-2744-E915-62C5FD077EF0}"/>
              </a:ext>
            </a:extLst>
          </p:cNvPr>
          <p:cNvSpPr txBox="1"/>
          <p:nvPr/>
        </p:nvSpPr>
        <p:spPr>
          <a:xfrm>
            <a:off x="5551929" y="2069003"/>
            <a:ext cx="164022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/>
              <a:t>Heads</a:t>
            </a:r>
          </a:p>
          <a:p>
            <a:pPr algn="ctr"/>
            <a:r>
              <a:rPr lang="en-US" sz="1100" b="1"/>
              <a:t>(Number of Heads)</a:t>
            </a:r>
            <a:endParaRPr lang="en-US" sz="700" b="1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FC017A1-55FA-A98E-1DDD-BB73A3BD66E1}"/>
              </a:ext>
            </a:extLst>
          </p:cNvPr>
          <p:cNvSpPr/>
          <p:nvPr/>
        </p:nvSpPr>
        <p:spPr>
          <a:xfrm rot="10800000">
            <a:off x="8836101" y="801088"/>
            <a:ext cx="290318" cy="33077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E347D9-377F-85EA-8D73-CEC3792D7F59}"/>
              </a:ext>
            </a:extLst>
          </p:cNvPr>
          <p:cNvSpPr txBox="1"/>
          <p:nvPr/>
        </p:nvSpPr>
        <p:spPr>
          <a:xfrm>
            <a:off x="8981260" y="2323076"/>
            <a:ext cx="223538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/>
              <a:t>Transformer Encoder Layer</a:t>
            </a:r>
          </a:p>
          <a:p>
            <a:pPr algn="ctr"/>
            <a:r>
              <a:rPr lang="en-US" sz="1100" b="1"/>
              <a:t>(1 Layer)</a:t>
            </a:r>
            <a:endParaRPr lang="en-US" sz="700" b="1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0A7622-4B79-259B-A937-714C92C68C72}"/>
              </a:ext>
            </a:extLst>
          </p:cNvPr>
          <p:cNvSpPr/>
          <p:nvPr/>
        </p:nvSpPr>
        <p:spPr>
          <a:xfrm>
            <a:off x="7032765" y="230334"/>
            <a:ext cx="1520190" cy="274320"/>
          </a:xfrm>
          <a:prstGeom prst="roundRect">
            <a:avLst/>
          </a:prstGeom>
          <a:solidFill>
            <a:srgbClr val="E7EF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Final Layer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1CA00-01FA-5C25-04EF-B771908ED15C}"/>
              </a:ext>
            </a:extLst>
          </p:cNvPr>
          <p:cNvSpPr txBox="1"/>
          <p:nvPr/>
        </p:nvSpPr>
        <p:spPr>
          <a:xfrm>
            <a:off x="7420989" y="-22633"/>
            <a:ext cx="80470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/>
              <a:t>(1)</a:t>
            </a:r>
            <a:endParaRPr lang="en-US" sz="700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ED3B9E-E708-0EAF-41C8-FD9BA74D5393}"/>
              </a:ext>
            </a:extLst>
          </p:cNvPr>
          <p:cNvSpPr txBox="1"/>
          <p:nvPr/>
        </p:nvSpPr>
        <p:spPr>
          <a:xfrm>
            <a:off x="6947658" y="793468"/>
            <a:ext cx="173612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/>
              <a:t>Hidden State</a:t>
            </a:r>
          </a:p>
          <a:p>
            <a:pPr algn="ctr"/>
            <a:r>
              <a:rPr lang="en-US" sz="1100" b="1"/>
              <a:t>(Hidden Size, 120)</a:t>
            </a:r>
            <a:endParaRPr lang="en-US" sz="700" b="1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D5E533-CB02-5FD5-8871-B65CD480E4C5}"/>
              </a:ext>
            </a:extLst>
          </p:cNvPr>
          <p:cNvCxnSpPr>
            <a:cxnSpLocks/>
          </p:cNvCxnSpPr>
          <p:nvPr/>
        </p:nvCxnSpPr>
        <p:spPr>
          <a:xfrm flipV="1">
            <a:off x="7810926" y="556260"/>
            <a:ext cx="0" cy="1914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55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3D673-B3A4-C5ED-F55E-95E79E411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ipes with connected lines and dots&#10;&#10;Description automatically generated">
            <a:extLst>
              <a:ext uri="{FF2B5EF4-FFF2-40B4-BE49-F238E27FC236}">
                <a16:creationId xmlns:a16="http://schemas.microsoft.com/office/drawing/2014/main" id="{1D348058-D573-7EAF-CDCB-F35852C264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4EF86-0C90-F7AC-35BF-002CDD985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ipes with connected lines and dots&#10;&#10;Description automatically generated">
            <a:extLst>
              <a:ext uri="{FF2B5EF4-FFF2-40B4-BE49-F238E27FC236}">
                <a16:creationId xmlns:a16="http://schemas.microsoft.com/office/drawing/2014/main" id="{4E316E5D-AB38-9AB4-8BD8-97E50662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6200000"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1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69B918-95B1-4C29-566C-D74C64E2DB11}"/>
              </a:ext>
            </a:extLst>
          </p:cNvPr>
          <p:cNvSpPr/>
          <p:nvPr/>
        </p:nvSpPr>
        <p:spPr>
          <a:xfrm>
            <a:off x="2821258" y="2605048"/>
            <a:ext cx="1583473" cy="989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logo&#10;&#10;AI-generated content may be incorrect.">
            <a:extLst>
              <a:ext uri="{FF2B5EF4-FFF2-40B4-BE49-F238E27FC236}">
                <a16:creationId xmlns:a16="http://schemas.microsoft.com/office/drawing/2014/main" id="{ADE943F5-32EA-2264-27DC-31B300AD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717734"/>
            <a:ext cx="28575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90B10-D49B-2D8A-78E7-69CB2CBE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098" y="4154070"/>
            <a:ext cx="2857500" cy="330200"/>
          </a:xfrm>
          <a:prstGeom prst="rect">
            <a:avLst/>
          </a:prstGeom>
        </p:spPr>
      </p:pic>
      <p:pic>
        <p:nvPicPr>
          <p:cNvPr id="18" name="Picture 17" descr="A green and white logo&#10;&#10;AI-generated content may be incorrect.">
            <a:extLst>
              <a:ext uri="{FF2B5EF4-FFF2-40B4-BE49-F238E27FC236}">
                <a16:creationId xmlns:a16="http://schemas.microsoft.com/office/drawing/2014/main" id="{C0779231-93D7-C81E-4FA9-1D15D125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00" y="3813597"/>
            <a:ext cx="1270000" cy="1270000"/>
          </a:xfrm>
          <a:prstGeom prst="rect">
            <a:avLst/>
          </a:prstGeom>
        </p:spPr>
      </p:pic>
      <p:pic>
        <p:nvPicPr>
          <p:cNvPr id="20" name="Picture 19" descr="A green and black sign&#10;&#10;AI-generated content may be incorrect.">
            <a:extLst>
              <a:ext uri="{FF2B5EF4-FFF2-40B4-BE49-F238E27FC236}">
                <a16:creationId xmlns:a16="http://schemas.microsoft.com/office/drawing/2014/main" id="{DC116DC9-9C26-36AA-F9EE-041072A2E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391" y="4063438"/>
            <a:ext cx="1270000" cy="1270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C512AF-FD1E-BBB6-56A0-FE5411C2CBE4}"/>
              </a:ext>
            </a:extLst>
          </p:cNvPr>
          <p:cNvCxnSpPr/>
          <p:nvPr/>
        </p:nvCxnSpPr>
        <p:spPr>
          <a:xfrm>
            <a:off x="4863313" y="4160184"/>
            <a:ext cx="0" cy="277200"/>
          </a:xfrm>
          <a:prstGeom prst="line">
            <a:avLst/>
          </a:prstGeom>
          <a:ln w="34925">
            <a:solidFill>
              <a:srgbClr val="0283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9B38A69B-A6AF-941F-CF5E-4F9C0E061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135" y="1662403"/>
            <a:ext cx="2857500" cy="330200"/>
          </a:xfrm>
          <a:prstGeom prst="rect">
            <a:avLst/>
          </a:prstGeom>
        </p:spPr>
      </p:pic>
      <p:pic>
        <p:nvPicPr>
          <p:cNvPr id="27" name="Picture 26" descr="A close-up of a logo&#10;&#10;AI-generated content may be incorrect.">
            <a:extLst>
              <a:ext uri="{FF2B5EF4-FFF2-40B4-BE49-F238E27FC236}">
                <a16:creationId xmlns:a16="http://schemas.microsoft.com/office/drawing/2014/main" id="{3A956439-9CC1-067D-0DC7-5759BE099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3827" y="2365638"/>
            <a:ext cx="2857500" cy="3302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55377E-22D8-53CC-B5BE-048487235764}"/>
              </a:ext>
            </a:extLst>
          </p:cNvPr>
          <p:cNvCxnSpPr/>
          <p:nvPr/>
        </p:nvCxnSpPr>
        <p:spPr>
          <a:xfrm>
            <a:off x="4837688" y="2373730"/>
            <a:ext cx="0" cy="277200"/>
          </a:xfrm>
          <a:prstGeom prst="line">
            <a:avLst/>
          </a:prstGeom>
          <a:ln w="34925">
            <a:solidFill>
              <a:srgbClr val="99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black and red sign&#10;&#10;AI-generated content may be incorrect.">
            <a:extLst>
              <a:ext uri="{FF2B5EF4-FFF2-40B4-BE49-F238E27FC236}">
                <a16:creationId xmlns:a16="http://schemas.microsoft.com/office/drawing/2014/main" id="{D8323175-90CD-B870-00CC-692805140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4007" y="1661077"/>
            <a:ext cx="1189744" cy="17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1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66F50-7239-449E-6639-2F058949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51" y="4371201"/>
            <a:ext cx="7772400" cy="2183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D23D8-F084-2B05-0626-B06732E9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3" t="1498" r="4775"/>
          <a:stretch/>
        </p:blipFill>
        <p:spPr>
          <a:xfrm>
            <a:off x="3377513" y="303732"/>
            <a:ext cx="5436973" cy="3861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FD3EF-14B6-A077-D218-E24A8984D3D1}"/>
              </a:ext>
            </a:extLst>
          </p:cNvPr>
          <p:cNvSpPr txBox="1"/>
          <p:nvPr/>
        </p:nvSpPr>
        <p:spPr>
          <a:xfrm>
            <a:off x="1655805" y="654908"/>
            <a:ext cx="26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Brændekilde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C14CB-1F42-9ECC-A29B-306E930BE5E2}"/>
              </a:ext>
            </a:extLst>
          </p:cNvPr>
          <p:cNvSpPr txBox="1"/>
          <p:nvPr/>
        </p:nvSpPr>
        <p:spPr>
          <a:xfrm>
            <a:off x="6812692" y="285576"/>
            <a:ext cx="26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Raingauges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26FB22-C624-AA3C-4F99-26F308F7978B}"/>
              </a:ext>
            </a:extLst>
          </p:cNvPr>
          <p:cNvCxnSpPr/>
          <p:nvPr/>
        </p:nvCxnSpPr>
        <p:spPr>
          <a:xfrm flipV="1">
            <a:off x="2879124" y="1668162"/>
            <a:ext cx="815546" cy="3052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562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42424</TotalTime>
  <Words>708</Words>
  <Application>Microsoft Macintosh PowerPoint</Application>
  <PresentationFormat>Widescreen</PresentationFormat>
  <Paragraphs>427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Microsoft JhengHei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Aron D. Jacobsen (ADJ)</dc:creator>
  <cp:lastModifiedBy>Aron D. Jacobsen (ADJ)</cp:lastModifiedBy>
  <cp:revision>84</cp:revision>
  <dcterms:created xsi:type="dcterms:W3CDTF">2024-10-14T08:05:42Z</dcterms:created>
  <dcterms:modified xsi:type="dcterms:W3CDTF">2025-03-15T10:03:02Z</dcterms:modified>
</cp:coreProperties>
</file>